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sldIdLst>
    <p:sldId id="256" r:id="rId2"/>
    <p:sldId id="257" r:id="rId3"/>
    <p:sldId id="260" r:id="rId4"/>
    <p:sldId id="295" r:id="rId5"/>
    <p:sldId id="261" r:id="rId6"/>
    <p:sldId id="262" r:id="rId7"/>
    <p:sldId id="296"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97" r:id="rId25"/>
    <p:sldId id="279" r:id="rId26"/>
    <p:sldId id="280" r:id="rId27"/>
    <p:sldId id="281" r:id="rId28"/>
    <p:sldId id="282" r:id="rId29"/>
    <p:sldId id="283" r:id="rId30"/>
    <p:sldId id="284" r:id="rId31"/>
    <p:sldId id="298" r:id="rId32"/>
    <p:sldId id="285" r:id="rId33"/>
    <p:sldId id="286" r:id="rId34"/>
    <p:sldId id="299" r:id="rId35"/>
    <p:sldId id="287" r:id="rId36"/>
    <p:sldId id="288" r:id="rId37"/>
    <p:sldId id="289" r:id="rId38"/>
    <p:sldId id="290" r:id="rId39"/>
    <p:sldId id="291" r:id="rId40"/>
    <p:sldId id="292" r:id="rId41"/>
    <p:sldId id="293" r:id="rId42"/>
    <p:sldId id="294" r:id="rId43"/>
  </p:sldIdLst>
  <p:sldSz cx="9144000" cy="6858000" type="screen4x3"/>
  <p:notesSz cx="6858000" cy="9144000"/>
  <p:embeddedFontLst>
    <p:embeddedFont>
      <p:font typeface="Calibri Light" panose="020F0302020204030204" pitchFamily="34" charset="0"/>
      <p:regular r:id="rId44"/>
      <p:italic r:id="rId45"/>
    </p:embeddedFont>
    <p:embeddedFont>
      <p:font typeface="Adobe Garamond Pro Bold" panose="02020702060506020403" pitchFamily="18" charset="0"/>
      <p:bold r:id="rId46"/>
      <p:boldItalic r:id="rId47"/>
    </p:embeddedFont>
    <p:embeddedFont>
      <p:font typeface="Calibri" panose="020F0502020204030204" pitchFamily="34" charset="0"/>
      <p:regular r:id="rId48"/>
      <p:bold r:id="rId49"/>
      <p:italic r:id="rId50"/>
      <p:boldItalic r:id="rId5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3" autoAdjust="0"/>
    <p:restoredTop sz="94660"/>
  </p:normalViewPr>
  <p:slideViewPr>
    <p:cSldViewPr snapToGrid="0">
      <p:cViewPr varScale="1">
        <p:scale>
          <a:sx n="137" d="100"/>
          <a:sy n="137" d="100"/>
        </p:scale>
        <p:origin x="126" y="4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font" Target="fonts/font7.fntdata"/><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5.fntdata"/><Relationship Id="rId8" Type="http://schemas.openxmlformats.org/officeDocument/2006/relationships/slide" Target="slides/slide7.xml"/><Relationship Id="rId51" Type="http://schemas.openxmlformats.org/officeDocument/2006/relationships/font" Target="fonts/font8.fntdata"/><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6D0BA2F-5460-4F73-8DD9-4DDB9AA9C921}"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811BF1-028C-4B7B-A993-85522A395160}" type="slidenum">
              <a:rPr lang="en-US" smtClean="0"/>
              <a:t>‹#›</a:t>
            </a:fld>
            <a:endParaRPr lang="en-US"/>
          </a:p>
        </p:txBody>
      </p:sp>
    </p:spTree>
    <p:extLst>
      <p:ext uri="{BB962C8B-B14F-4D97-AF65-F5344CB8AC3E}">
        <p14:creationId xmlns:p14="http://schemas.microsoft.com/office/powerpoint/2010/main" val="33156647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6D0BA2F-5460-4F73-8DD9-4DDB9AA9C921}"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811BF1-028C-4B7B-A993-85522A395160}" type="slidenum">
              <a:rPr lang="en-US" smtClean="0"/>
              <a:t>‹#›</a:t>
            </a:fld>
            <a:endParaRPr lang="en-US"/>
          </a:p>
        </p:txBody>
      </p:sp>
    </p:spTree>
    <p:extLst>
      <p:ext uri="{BB962C8B-B14F-4D97-AF65-F5344CB8AC3E}">
        <p14:creationId xmlns:p14="http://schemas.microsoft.com/office/powerpoint/2010/main" val="4535400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6D0BA2F-5460-4F73-8DD9-4DDB9AA9C921}"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811BF1-028C-4B7B-A993-85522A395160}" type="slidenum">
              <a:rPr lang="en-US" smtClean="0"/>
              <a:t>‹#›</a:t>
            </a:fld>
            <a:endParaRPr lang="en-US"/>
          </a:p>
        </p:txBody>
      </p:sp>
    </p:spTree>
    <p:extLst>
      <p:ext uri="{BB962C8B-B14F-4D97-AF65-F5344CB8AC3E}">
        <p14:creationId xmlns:p14="http://schemas.microsoft.com/office/powerpoint/2010/main" val="21826252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6D0BA2F-5460-4F73-8DD9-4DDB9AA9C921}"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811BF1-028C-4B7B-A993-85522A395160}" type="slidenum">
              <a:rPr lang="en-US" smtClean="0"/>
              <a:t>‹#›</a:t>
            </a:fld>
            <a:endParaRPr lang="en-US"/>
          </a:p>
        </p:txBody>
      </p:sp>
    </p:spTree>
    <p:extLst>
      <p:ext uri="{BB962C8B-B14F-4D97-AF65-F5344CB8AC3E}">
        <p14:creationId xmlns:p14="http://schemas.microsoft.com/office/powerpoint/2010/main" val="27750396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6D0BA2F-5460-4F73-8DD9-4DDB9AA9C921}" type="datetimeFigureOut">
              <a:rPr lang="en-US" smtClean="0"/>
              <a:t>10/6/2026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811BF1-028C-4B7B-A993-85522A395160}" type="slidenum">
              <a:rPr lang="en-US" smtClean="0"/>
              <a:t>‹#›</a:t>
            </a:fld>
            <a:endParaRPr lang="en-US"/>
          </a:p>
        </p:txBody>
      </p:sp>
    </p:spTree>
    <p:extLst>
      <p:ext uri="{BB962C8B-B14F-4D97-AF65-F5344CB8AC3E}">
        <p14:creationId xmlns:p14="http://schemas.microsoft.com/office/powerpoint/2010/main" val="21561574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6D0BA2F-5460-4F73-8DD9-4DDB9AA9C921}" type="datetimeFigureOut">
              <a:rPr lang="en-US" smtClean="0"/>
              <a:t>10/6/2026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F811BF1-028C-4B7B-A993-85522A395160}" type="slidenum">
              <a:rPr lang="en-US" smtClean="0"/>
              <a:t>‹#›</a:t>
            </a:fld>
            <a:endParaRPr lang="en-US"/>
          </a:p>
        </p:txBody>
      </p:sp>
    </p:spTree>
    <p:extLst>
      <p:ext uri="{BB962C8B-B14F-4D97-AF65-F5344CB8AC3E}">
        <p14:creationId xmlns:p14="http://schemas.microsoft.com/office/powerpoint/2010/main" val="25526312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D0BA2F-5460-4F73-8DD9-4DDB9AA9C921}" type="datetimeFigureOut">
              <a:rPr lang="en-US" smtClean="0"/>
              <a:t>10/6/2026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811BF1-028C-4B7B-A993-85522A395160}" type="slidenum">
              <a:rPr lang="en-US" smtClean="0"/>
              <a:t>‹#›</a:t>
            </a:fld>
            <a:endParaRPr lang="en-US"/>
          </a:p>
        </p:txBody>
      </p:sp>
    </p:spTree>
    <p:extLst>
      <p:ext uri="{BB962C8B-B14F-4D97-AF65-F5344CB8AC3E}">
        <p14:creationId xmlns:p14="http://schemas.microsoft.com/office/powerpoint/2010/main" val="28727050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D0BA2F-5460-4F73-8DD9-4DDB9AA9C921}"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811BF1-028C-4B7B-A993-85522A395160}" type="slidenum">
              <a:rPr lang="en-US" smtClean="0"/>
              <a:t>‹#›</a:t>
            </a:fld>
            <a:endParaRPr lang="en-US"/>
          </a:p>
        </p:txBody>
      </p:sp>
    </p:spTree>
    <p:extLst>
      <p:ext uri="{BB962C8B-B14F-4D97-AF65-F5344CB8AC3E}">
        <p14:creationId xmlns:p14="http://schemas.microsoft.com/office/powerpoint/2010/main" val="29978994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D0BA2F-5460-4F73-8DD9-4DDB9AA9C921}"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811BF1-028C-4B7B-A993-85522A395160}" type="slidenum">
              <a:rPr lang="en-US" smtClean="0"/>
              <a:t>‹#›</a:t>
            </a:fld>
            <a:endParaRPr lang="en-US"/>
          </a:p>
        </p:txBody>
      </p:sp>
    </p:spTree>
    <p:extLst>
      <p:ext uri="{BB962C8B-B14F-4D97-AF65-F5344CB8AC3E}">
        <p14:creationId xmlns:p14="http://schemas.microsoft.com/office/powerpoint/2010/main" val="6695278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6D0BA2F-5460-4F73-8DD9-4DDB9AA9C921}"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811BF1-028C-4B7B-A993-85522A395160}" type="slidenum">
              <a:rPr lang="en-US" smtClean="0"/>
              <a:t>‹#›</a:t>
            </a:fld>
            <a:endParaRPr lang="en-US"/>
          </a:p>
        </p:txBody>
      </p:sp>
    </p:spTree>
    <p:extLst>
      <p:ext uri="{BB962C8B-B14F-4D97-AF65-F5344CB8AC3E}">
        <p14:creationId xmlns:p14="http://schemas.microsoft.com/office/powerpoint/2010/main" val="34720579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6D0BA2F-5460-4F73-8DD9-4DDB9AA9C921}"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811BF1-028C-4B7B-A993-85522A395160}" type="slidenum">
              <a:rPr lang="en-US" smtClean="0"/>
              <a:t>‹#›</a:t>
            </a:fld>
            <a:endParaRPr lang="en-US"/>
          </a:p>
        </p:txBody>
      </p:sp>
    </p:spTree>
    <p:extLst>
      <p:ext uri="{BB962C8B-B14F-4D97-AF65-F5344CB8AC3E}">
        <p14:creationId xmlns:p14="http://schemas.microsoft.com/office/powerpoint/2010/main" val="9135451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D0BA2F-5460-4F73-8DD9-4DDB9AA9C921}" type="datetimeFigureOut">
              <a:rPr lang="en-US" smtClean="0"/>
              <a:t>10/6/2026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811BF1-028C-4B7B-A993-85522A395160}" type="slidenum">
              <a:rPr lang="en-US" smtClean="0"/>
              <a:t>‹#›</a:t>
            </a:fld>
            <a:endParaRPr lang="en-US"/>
          </a:p>
        </p:txBody>
      </p:sp>
    </p:spTree>
    <p:extLst>
      <p:ext uri="{BB962C8B-B14F-4D97-AF65-F5344CB8AC3E}">
        <p14:creationId xmlns:p14="http://schemas.microsoft.com/office/powerpoint/2010/main" val="24177971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79953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57999"/>
          </a:xfrm>
          <a:prstGeom prst="rect">
            <a:avLst/>
          </a:prstGeom>
        </p:spPr>
      </p:pic>
      <p:sp>
        <p:nvSpPr>
          <p:cNvPr id="6" name="TextBox 5"/>
          <p:cNvSpPr txBox="1"/>
          <p:nvPr/>
        </p:nvSpPr>
        <p:spPr>
          <a:xfrm>
            <a:off x="0" y="0"/>
            <a:ext cx="9144000" cy="1508105"/>
          </a:xfrm>
          <a:prstGeom prst="rect">
            <a:avLst/>
          </a:prstGeom>
          <a:noFill/>
        </p:spPr>
        <p:txBody>
          <a:bodyPr wrap="square" rtlCol="0">
            <a:spAutoFit/>
          </a:bodyPr>
          <a:lstStyle/>
          <a:p>
            <a:pPr algn="ctr"/>
            <a:r>
              <a:rPr lang="en-US" sz="4800" b="1" dirty="0" smtClean="0">
                <a:ln>
                  <a:solidFill>
                    <a:sysClr val="windowText" lastClr="000000"/>
                  </a:solidFill>
                </a:ln>
                <a:solidFill>
                  <a:schemeClr val="bg1"/>
                </a:solidFill>
              </a:rPr>
              <a:t>ENLIGHTENED EYES</a:t>
            </a:r>
          </a:p>
          <a:p>
            <a:pPr algn="ctr"/>
            <a:r>
              <a:rPr lang="en-US" sz="4400" b="1" dirty="0" smtClean="0">
                <a:ln>
                  <a:solidFill>
                    <a:sysClr val="windowText" lastClr="000000"/>
                  </a:solidFill>
                </a:ln>
                <a:solidFill>
                  <a:schemeClr val="bg1"/>
                </a:solidFill>
              </a:rPr>
              <a:t>Ephesians 1:18-19</a:t>
            </a:r>
            <a:endParaRPr lang="en-US" sz="4400" b="1" dirty="0">
              <a:ln>
                <a:solidFill>
                  <a:sysClr val="windowText" lastClr="000000"/>
                </a:solidFill>
              </a:ln>
              <a:solidFill>
                <a:schemeClr val="bg1"/>
              </a:solidFill>
            </a:endParaRPr>
          </a:p>
        </p:txBody>
      </p:sp>
      <p:sp>
        <p:nvSpPr>
          <p:cNvPr id="7" name="TextBox 6"/>
          <p:cNvSpPr txBox="1"/>
          <p:nvPr/>
        </p:nvSpPr>
        <p:spPr>
          <a:xfrm>
            <a:off x="101600" y="1508105"/>
            <a:ext cx="8940800" cy="3416320"/>
          </a:xfrm>
          <a:prstGeom prst="rect">
            <a:avLst/>
          </a:prstGeom>
          <a:noFill/>
        </p:spPr>
        <p:txBody>
          <a:bodyPr wrap="square" rtlCol="0">
            <a:spAutoFit/>
          </a:bodyPr>
          <a:lstStyle/>
          <a:p>
            <a:pPr algn="ctr"/>
            <a:r>
              <a:rPr lang="en-US" sz="3600" b="1" i="1" dirty="0" smtClean="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rPr>
              <a:t>“I pray that the eyes of your heart may be enlightened, so that you will know what is the hope of His calling, what are the riches of the glory of His inheritance in the saints, and what is the surpassing greatness of His power toward us who believe.”</a:t>
            </a:r>
            <a:endParaRPr lang="en-US" sz="3600" b="1" i="1" dirty="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endParaRPr>
          </a:p>
        </p:txBody>
      </p:sp>
    </p:spTree>
    <p:extLst>
      <p:ext uri="{BB962C8B-B14F-4D97-AF65-F5344CB8AC3E}">
        <p14:creationId xmlns:p14="http://schemas.microsoft.com/office/powerpoint/2010/main" val="38428969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57999"/>
          </a:xfrm>
          <a:prstGeom prst="rect">
            <a:avLst/>
          </a:prstGeom>
        </p:spPr>
      </p:pic>
      <p:sp>
        <p:nvSpPr>
          <p:cNvPr id="6" name="TextBox 5"/>
          <p:cNvSpPr txBox="1"/>
          <p:nvPr/>
        </p:nvSpPr>
        <p:spPr>
          <a:xfrm>
            <a:off x="0" y="0"/>
            <a:ext cx="9144000" cy="830997"/>
          </a:xfrm>
          <a:prstGeom prst="rect">
            <a:avLst/>
          </a:prstGeom>
          <a:noFill/>
        </p:spPr>
        <p:txBody>
          <a:bodyPr wrap="square" rtlCol="0">
            <a:spAutoFit/>
          </a:bodyPr>
          <a:lstStyle/>
          <a:p>
            <a:pPr algn="ctr"/>
            <a:r>
              <a:rPr lang="en-US" sz="4800" b="1" dirty="0" smtClean="0">
                <a:ln>
                  <a:solidFill>
                    <a:sysClr val="windowText" lastClr="000000"/>
                  </a:solidFill>
                </a:ln>
                <a:solidFill>
                  <a:schemeClr val="bg1"/>
                </a:solidFill>
              </a:rPr>
              <a:t>We Need To Be Enlightened</a:t>
            </a:r>
          </a:p>
        </p:txBody>
      </p:sp>
      <p:sp>
        <p:nvSpPr>
          <p:cNvPr id="4" name="TextBox 3"/>
          <p:cNvSpPr txBox="1"/>
          <p:nvPr/>
        </p:nvSpPr>
        <p:spPr>
          <a:xfrm>
            <a:off x="1" y="746352"/>
            <a:ext cx="3865418" cy="646331"/>
          </a:xfrm>
          <a:prstGeom prst="rect">
            <a:avLst/>
          </a:prstGeom>
          <a:noFill/>
        </p:spPr>
        <p:txBody>
          <a:bodyPr wrap="square" rtlCol="0">
            <a:spAutoFit/>
          </a:bodyPr>
          <a:lstStyle/>
          <a:p>
            <a:pPr algn="ctr"/>
            <a:r>
              <a:rPr lang="en-US" sz="3600" b="1" dirty="0" smtClean="0">
                <a:ln>
                  <a:solidFill>
                    <a:sysClr val="windowText" lastClr="000000"/>
                  </a:solidFill>
                </a:ln>
                <a:solidFill>
                  <a:schemeClr val="bg1"/>
                </a:solidFill>
              </a:rPr>
              <a:t>Ephesians 1:17</a:t>
            </a:r>
          </a:p>
        </p:txBody>
      </p:sp>
    </p:spTree>
    <p:extLst>
      <p:ext uri="{BB962C8B-B14F-4D97-AF65-F5344CB8AC3E}">
        <p14:creationId xmlns:p14="http://schemas.microsoft.com/office/powerpoint/2010/main" val="30737412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57999"/>
          </a:xfrm>
          <a:prstGeom prst="rect">
            <a:avLst/>
          </a:prstGeom>
        </p:spPr>
      </p:pic>
      <p:sp>
        <p:nvSpPr>
          <p:cNvPr id="6" name="TextBox 5"/>
          <p:cNvSpPr txBox="1"/>
          <p:nvPr/>
        </p:nvSpPr>
        <p:spPr>
          <a:xfrm>
            <a:off x="0" y="0"/>
            <a:ext cx="9144000" cy="830997"/>
          </a:xfrm>
          <a:prstGeom prst="rect">
            <a:avLst/>
          </a:prstGeom>
          <a:noFill/>
        </p:spPr>
        <p:txBody>
          <a:bodyPr wrap="square" rtlCol="0">
            <a:spAutoFit/>
          </a:bodyPr>
          <a:lstStyle/>
          <a:p>
            <a:pPr algn="ctr"/>
            <a:r>
              <a:rPr lang="en-US" sz="4800" b="1" dirty="0" smtClean="0">
                <a:ln>
                  <a:solidFill>
                    <a:sysClr val="windowText" lastClr="000000"/>
                  </a:solidFill>
                </a:ln>
                <a:solidFill>
                  <a:schemeClr val="bg1"/>
                </a:solidFill>
              </a:rPr>
              <a:t>We Need To Be Enlightened</a:t>
            </a:r>
          </a:p>
        </p:txBody>
      </p:sp>
      <p:sp>
        <p:nvSpPr>
          <p:cNvPr id="4" name="TextBox 3"/>
          <p:cNvSpPr txBox="1"/>
          <p:nvPr/>
        </p:nvSpPr>
        <p:spPr>
          <a:xfrm>
            <a:off x="1" y="746352"/>
            <a:ext cx="3865418" cy="1200329"/>
          </a:xfrm>
          <a:prstGeom prst="rect">
            <a:avLst/>
          </a:prstGeom>
          <a:noFill/>
        </p:spPr>
        <p:txBody>
          <a:bodyPr wrap="square" rtlCol="0">
            <a:spAutoFit/>
          </a:bodyPr>
          <a:lstStyle/>
          <a:p>
            <a:pPr algn="ctr"/>
            <a:r>
              <a:rPr lang="en-US" sz="3600" b="1" dirty="0" smtClean="0">
                <a:ln>
                  <a:solidFill>
                    <a:sysClr val="windowText" lastClr="000000"/>
                  </a:solidFill>
                </a:ln>
                <a:solidFill>
                  <a:schemeClr val="bg1"/>
                </a:solidFill>
              </a:rPr>
              <a:t>Ephesians 1:17</a:t>
            </a:r>
          </a:p>
          <a:p>
            <a:pPr algn="ctr"/>
            <a:r>
              <a:rPr lang="en-US" sz="3600" b="1" dirty="0" smtClean="0">
                <a:ln>
                  <a:solidFill>
                    <a:sysClr val="windowText" lastClr="000000"/>
                  </a:solidFill>
                </a:ln>
                <a:solidFill>
                  <a:schemeClr val="bg1"/>
                </a:solidFill>
              </a:rPr>
              <a:t>Psalm 119:130</a:t>
            </a:r>
            <a:endParaRPr lang="en-US" sz="3600" b="1" dirty="0">
              <a:ln>
                <a:solidFill>
                  <a:sysClr val="windowText" lastClr="000000"/>
                </a:solidFill>
              </a:ln>
              <a:solidFill>
                <a:schemeClr val="bg1"/>
              </a:solidFill>
            </a:endParaRPr>
          </a:p>
        </p:txBody>
      </p:sp>
      <p:sp>
        <p:nvSpPr>
          <p:cNvPr id="7" name="TextBox 6"/>
          <p:cNvSpPr txBox="1"/>
          <p:nvPr/>
        </p:nvSpPr>
        <p:spPr>
          <a:xfrm>
            <a:off x="3621974" y="900730"/>
            <a:ext cx="5522027" cy="1754326"/>
          </a:xfrm>
          <a:prstGeom prst="rect">
            <a:avLst/>
          </a:prstGeom>
          <a:noFill/>
        </p:spPr>
        <p:txBody>
          <a:bodyPr wrap="square" rtlCol="0">
            <a:spAutoFit/>
          </a:bodyPr>
          <a:lstStyle/>
          <a:p>
            <a:pPr algn="ctr"/>
            <a:r>
              <a:rPr lang="en-US" sz="3600" b="1" i="1" dirty="0" smtClean="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rPr>
              <a:t>“The unfolding of Your word gives light; It gives understanding to the simple”</a:t>
            </a:r>
            <a:endParaRPr lang="en-US" sz="3600" b="1" i="1" dirty="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endParaRPr>
          </a:p>
        </p:txBody>
      </p:sp>
    </p:spTree>
    <p:extLst>
      <p:ext uri="{BB962C8B-B14F-4D97-AF65-F5344CB8AC3E}">
        <p14:creationId xmlns:p14="http://schemas.microsoft.com/office/powerpoint/2010/main" val="29803315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57999"/>
          </a:xfrm>
          <a:prstGeom prst="rect">
            <a:avLst/>
          </a:prstGeom>
        </p:spPr>
      </p:pic>
      <p:sp>
        <p:nvSpPr>
          <p:cNvPr id="6" name="TextBox 5"/>
          <p:cNvSpPr txBox="1"/>
          <p:nvPr/>
        </p:nvSpPr>
        <p:spPr>
          <a:xfrm>
            <a:off x="0" y="0"/>
            <a:ext cx="9144000" cy="830997"/>
          </a:xfrm>
          <a:prstGeom prst="rect">
            <a:avLst/>
          </a:prstGeom>
          <a:noFill/>
        </p:spPr>
        <p:txBody>
          <a:bodyPr wrap="square" rtlCol="0">
            <a:spAutoFit/>
          </a:bodyPr>
          <a:lstStyle/>
          <a:p>
            <a:pPr algn="ctr"/>
            <a:r>
              <a:rPr lang="en-US" sz="4800" b="1" dirty="0" smtClean="0">
                <a:ln>
                  <a:solidFill>
                    <a:sysClr val="windowText" lastClr="000000"/>
                  </a:solidFill>
                </a:ln>
                <a:solidFill>
                  <a:schemeClr val="bg1"/>
                </a:solidFill>
              </a:rPr>
              <a:t>We Need To Be Enlightened</a:t>
            </a:r>
          </a:p>
        </p:txBody>
      </p:sp>
      <p:sp>
        <p:nvSpPr>
          <p:cNvPr id="4" name="TextBox 3"/>
          <p:cNvSpPr txBox="1"/>
          <p:nvPr/>
        </p:nvSpPr>
        <p:spPr>
          <a:xfrm>
            <a:off x="1" y="746352"/>
            <a:ext cx="3865418" cy="1754326"/>
          </a:xfrm>
          <a:prstGeom prst="rect">
            <a:avLst/>
          </a:prstGeom>
          <a:noFill/>
        </p:spPr>
        <p:txBody>
          <a:bodyPr wrap="square" rtlCol="0">
            <a:spAutoFit/>
          </a:bodyPr>
          <a:lstStyle/>
          <a:p>
            <a:pPr algn="ctr"/>
            <a:r>
              <a:rPr lang="en-US" sz="3600" b="1" dirty="0" smtClean="0">
                <a:ln>
                  <a:solidFill>
                    <a:sysClr val="windowText" lastClr="000000"/>
                  </a:solidFill>
                </a:ln>
                <a:solidFill>
                  <a:schemeClr val="bg1"/>
                </a:solidFill>
              </a:rPr>
              <a:t>Ephesians 1:17</a:t>
            </a:r>
          </a:p>
          <a:p>
            <a:pPr algn="ctr"/>
            <a:r>
              <a:rPr lang="en-US" sz="3600" b="1" dirty="0" smtClean="0">
                <a:ln>
                  <a:solidFill>
                    <a:sysClr val="windowText" lastClr="000000"/>
                  </a:solidFill>
                </a:ln>
                <a:solidFill>
                  <a:schemeClr val="bg1"/>
                </a:solidFill>
              </a:rPr>
              <a:t>Psalm 119:130</a:t>
            </a:r>
          </a:p>
          <a:p>
            <a:pPr algn="ctr"/>
            <a:r>
              <a:rPr lang="en-US" sz="3600" b="1" dirty="0" smtClean="0">
                <a:ln>
                  <a:solidFill>
                    <a:sysClr val="windowText" lastClr="000000"/>
                  </a:solidFill>
                </a:ln>
                <a:solidFill>
                  <a:schemeClr val="bg1"/>
                </a:solidFill>
              </a:rPr>
              <a:t>Matthew 13:13</a:t>
            </a:r>
            <a:endParaRPr lang="en-US" sz="3600" b="1" dirty="0">
              <a:ln>
                <a:solidFill>
                  <a:sysClr val="windowText" lastClr="000000"/>
                </a:solidFill>
              </a:ln>
              <a:solidFill>
                <a:schemeClr val="bg1"/>
              </a:solidFill>
            </a:endParaRPr>
          </a:p>
        </p:txBody>
      </p:sp>
      <p:sp>
        <p:nvSpPr>
          <p:cNvPr id="7" name="TextBox 6"/>
          <p:cNvSpPr txBox="1"/>
          <p:nvPr/>
        </p:nvSpPr>
        <p:spPr>
          <a:xfrm>
            <a:off x="3621974" y="900730"/>
            <a:ext cx="5522027" cy="3416320"/>
          </a:xfrm>
          <a:prstGeom prst="rect">
            <a:avLst/>
          </a:prstGeom>
          <a:noFill/>
        </p:spPr>
        <p:txBody>
          <a:bodyPr wrap="square" rtlCol="0">
            <a:spAutoFit/>
          </a:bodyPr>
          <a:lstStyle/>
          <a:p>
            <a:pPr algn="ctr"/>
            <a:r>
              <a:rPr lang="en-US" sz="3600" b="1" i="1" dirty="0" smtClean="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rPr>
              <a:t>“I speak to them in </a:t>
            </a:r>
            <a:r>
              <a:rPr lang="en-US" sz="3600" b="1" i="1" dirty="0" err="1" smtClean="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rPr>
              <a:t>parabales</a:t>
            </a:r>
            <a:r>
              <a:rPr lang="en-US" sz="3600" b="1" i="1" dirty="0" smtClean="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rPr>
              <a:t>; because while seeing they do not see, and while hearing they do not hear, nor do they understand”</a:t>
            </a:r>
            <a:endParaRPr lang="en-US" sz="3600" b="1" i="1" dirty="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endParaRPr>
          </a:p>
        </p:txBody>
      </p:sp>
    </p:spTree>
    <p:extLst>
      <p:ext uri="{BB962C8B-B14F-4D97-AF65-F5344CB8AC3E}">
        <p14:creationId xmlns:p14="http://schemas.microsoft.com/office/powerpoint/2010/main" val="7466101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57999"/>
          </a:xfrm>
          <a:prstGeom prst="rect">
            <a:avLst/>
          </a:prstGeom>
        </p:spPr>
      </p:pic>
      <p:sp>
        <p:nvSpPr>
          <p:cNvPr id="6" name="TextBox 5"/>
          <p:cNvSpPr txBox="1"/>
          <p:nvPr/>
        </p:nvSpPr>
        <p:spPr>
          <a:xfrm>
            <a:off x="0" y="0"/>
            <a:ext cx="9144000" cy="830997"/>
          </a:xfrm>
          <a:prstGeom prst="rect">
            <a:avLst/>
          </a:prstGeom>
          <a:noFill/>
        </p:spPr>
        <p:txBody>
          <a:bodyPr wrap="square" rtlCol="0">
            <a:spAutoFit/>
          </a:bodyPr>
          <a:lstStyle/>
          <a:p>
            <a:pPr algn="ctr"/>
            <a:r>
              <a:rPr lang="en-US" sz="4800" b="1" dirty="0" smtClean="0">
                <a:ln>
                  <a:solidFill>
                    <a:sysClr val="windowText" lastClr="000000"/>
                  </a:solidFill>
                </a:ln>
                <a:solidFill>
                  <a:schemeClr val="bg1"/>
                </a:solidFill>
              </a:rPr>
              <a:t>We Need To Be Enlightened</a:t>
            </a:r>
          </a:p>
        </p:txBody>
      </p:sp>
      <p:sp>
        <p:nvSpPr>
          <p:cNvPr id="4" name="TextBox 3"/>
          <p:cNvSpPr txBox="1"/>
          <p:nvPr/>
        </p:nvSpPr>
        <p:spPr>
          <a:xfrm>
            <a:off x="1" y="746352"/>
            <a:ext cx="3865418" cy="2308324"/>
          </a:xfrm>
          <a:prstGeom prst="rect">
            <a:avLst/>
          </a:prstGeom>
          <a:noFill/>
        </p:spPr>
        <p:txBody>
          <a:bodyPr wrap="square" rtlCol="0">
            <a:spAutoFit/>
          </a:bodyPr>
          <a:lstStyle/>
          <a:p>
            <a:pPr algn="ctr"/>
            <a:r>
              <a:rPr lang="en-US" sz="3600" b="1" dirty="0" smtClean="0">
                <a:ln>
                  <a:solidFill>
                    <a:sysClr val="windowText" lastClr="000000"/>
                  </a:solidFill>
                </a:ln>
                <a:solidFill>
                  <a:schemeClr val="bg1"/>
                </a:solidFill>
              </a:rPr>
              <a:t>Ephesians 1:17</a:t>
            </a:r>
          </a:p>
          <a:p>
            <a:pPr algn="ctr"/>
            <a:r>
              <a:rPr lang="en-US" sz="3600" b="1" dirty="0" smtClean="0">
                <a:ln>
                  <a:solidFill>
                    <a:sysClr val="windowText" lastClr="000000"/>
                  </a:solidFill>
                </a:ln>
                <a:solidFill>
                  <a:schemeClr val="bg1"/>
                </a:solidFill>
              </a:rPr>
              <a:t>Psalm 119:130</a:t>
            </a:r>
          </a:p>
          <a:p>
            <a:pPr algn="ctr"/>
            <a:r>
              <a:rPr lang="en-US" sz="3600" b="1" dirty="0" smtClean="0">
                <a:ln>
                  <a:solidFill>
                    <a:sysClr val="windowText" lastClr="000000"/>
                  </a:solidFill>
                </a:ln>
                <a:solidFill>
                  <a:schemeClr val="bg1"/>
                </a:solidFill>
              </a:rPr>
              <a:t>Matthew 13:13</a:t>
            </a:r>
          </a:p>
          <a:p>
            <a:pPr algn="ctr"/>
            <a:r>
              <a:rPr lang="en-US" sz="3600" b="1" dirty="0" smtClean="0">
                <a:ln>
                  <a:solidFill>
                    <a:sysClr val="windowText" lastClr="000000"/>
                  </a:solidFill>
                </a:ln>
                <a:solidFill>
                  <a:schemeClr val="bg1"/>
                </a:solidFill>
              </a:rPr>
              <a:t>Acts 26:18</a:t>
            </a:r>
            <a:endParaRPr lang="en-US" sz="3600" b="1" dirty="0">
              <a:ln>
                <a:solidFill>
                  <a:sysClr val="windowText" lastClr="000000"/>
                </a:solidFill>
              </a:ln>
              <a:solidFill>
                <a:schemeClr val="bg1"/>
              </a:solidFill>
            </a:endParaRPr>
          </a:p>
        </p:txBody>
      </p:sp>
      <p:sp>
        <p:nvSpPr>
          <p:cNvPr id="7" name="TextBox 6"/>
          <p:cNvSpPr txBox="1"/>
          <p:nvPr/>
        </p:nvSpPr>
        <p:spPr>
          <a:xfrm>
            <a:off x="3621974" y="900730"/>
            <a:ext cx="5522027" cy="1754326"/>
          </a:xfrm>
          <a:prstGeom prst="rect">
            <a:avLst/>
          </a:prstGeom>
          <a:noFill/>
        </p:spPr>
        <p:txBody>
          <a:bodyPr wrap="square" rtlCol="0">
            <a:spAutoFit/>
          </a:bodyPr>
          <a:lstStyle/>
          <a:p>
            <a:pPr algn="ctr"/>
            <a:r>
              <a:rPr lang="en-US" sz="3600" b="1" i="1" dirty="0" smtClean="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rPr>
              <a:t>“to open their eyes so that they may turn from darkness to light…”</a:t>
            </a:r>
            <a:endParaRPr lang="en-US" sz="3600" b="1" i="1" dirty="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endParaRPr>
          </a:p>
        </p:txBody>
      </p:sp>
    </p:spTree>
    <p:extLst>
      <p:ext uri="{BB962C8B-B14F-4D97-AF65-F5344CB8AC3E}">
        <p14:creationId xmlns:p14="http://schemas.microsoft.com/office/powerpoint/2010/main" val="29080143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57999"/>
          </a:xfrm>
          <a:prstGeom prst="rect">
            <a:avLst/>
          </a:prstGeom>
        </p:spPr>
      </p:pic>
      <p:sp>
        <p:nvSpPr>
          <p:cNvPr id="6" name="TextBox 5"/>
          <p:cNvSpPr txBox="1"/>
          <p:nvPr/>
        </p:nvSpPr>
        <p:spPr>
          <a:xfrm>
            <a:off x="0" y="0"/>
            <a:ext cx="9144000" cy="830997"/>
          </a:xfrm>
          <a:prstGeom prst="rect">
            <a:avLst/>
          </a:prstGeom>
          <a:noFill/>
        </p:spPr>
        <p:txBody>
          <a:bodyPr wrap="square" rtlCol="0">
            <a:spAutoFit/>
          </a:bodyPr>
          <a:lstStyle/>
          <a:p>
            <a:pPr algn="ctr"/>
            <a:r>
              <a:rPr lang="en-US" sz="4800" b="1" dirty="0" smtClean="0">
                <a:ln>
                  <a:solidFill>
                    <a:sysClr val="windowText" lastClr="000000"/>
                  </a:solidFill>
                </a:ln>
                <a:solidFill>
                  <a:schemeClr val="bg1"/>
                </a:solidFill>
              </a:rPr>
              <a:t>We Need To Be Enlightened</a:t>
            </a:r>
          </a:p>
        </p:txBody>
      </p:sp>
      <p:sp>
        <p:nvSpPr>
          <p:cNvPr id="4" name="TextBox 3"/>
          <p:cNvSpPr txBox="1"/>
          <p:nvPr/>
        </p:nvSpPr>
        <p:spPr>
          <a:xfrm>
            <a:off x="1" y="746352"/>
            <a:ext cx="3865418" cy="2862322"/>
          </a:xfrm>
          <a:prstGeom prst="rect">
            <a:avLst/>
          </a:prstGeom>
          <a:noFill/>
        </p:spPr>
        <p:txBody>
          <a:bodyPr wrap="square" rtlCol="0">
            <a:spAutoFit/>
          </a:bodyPr>
          <a:lstStyle/>
          <a:p>
            <a:pPr algn="ctr"/>
            <a:r>
              <a:rPr lang="en-US" sz="3600" b="1" dirty="0" smtClean="0">
                <a:ln>
                  <a:solidFill>
                    <a:sysClr val="windowText" lastClr="000000"/>
                  </a:solidFill>
                </a:ln>
                <a:solidFill>
                  <a:schemeClr val="bg1"/>
                </a:solidFill>
              </a:rPr>
              <a:t>Ephesians 1:17</a:t>
            </a:r>
          </a:p>
          <a:p>
            <a:pPr algn="ctr"/>
            <a:r>
              <a:rPr lang="en-US" sz="3600" b="1" dirty="0" smtClean="0">
                <a:ln>
                  <a:solidFill>
                    <a:sysClr val="windowText" lastClr="000000"/>
                  </a:solidFill>
                </a:ln>
                <a:solidFill>
                  <a:schemeClr val="bg1"/>
                </a:solidFill>
              </a:rPr>
              <a:t>Psalm 119:130</a:t>
            </a:r>
          </a:p>
          <a:p>
            <a:pPr algn="ctr"/>
            <a:r>
              <a:rPr lang="en-US" sz="3600" b="1" dirty="0" smtClean="0">
                <a:ln>
                  <a:solidFill>
                    <a:sysClr val="windowText" lastClr="000000"/>
                  </a:solidFill>
                </a:ln>
                <a:solidFill>
                  <a:schemeClr val="bg1"/>
                </a:solidFill>
              </a:rPr>
              <a:t>Matthew 13:13</a:t>
            </a:r>
          </a:p>
          <a:p>
            <a:pPr algn="ctr"/>
            <a:r>
              <a:rPr lang="en-US" sz="3600" b="1" dirty="0" smtClean="0">
                <a:ln>
                  <a:solidFill>
                    <a:sysClr val="windowText" lastClr="000000"/>
                  </a:solidFill>
                </a:ln>
                <a:solidFill>
                  <a:schemeClr val="bg1"/>
                </a:solidFill>
              </a:rPr>
              <a:t>Acts 26:18</a:t>
            </a:r>
          </a:p>
          <a:p>
            <a:pPr algn="ctr"/>
            <a:r>
              <a:rPr lang="en-US" sz="3600" b="1" dirty="0" smtClean="0">
                <a:ln>
                  <a:solidFill>
                    <a:sysClr val="windowText" lastClr="000000"/>
                  </a:solidFill>
                </a:ln>
                <a:solidFill>
                  <a:schemeClr val="bg1"/>
                </a:solidFill>
              </a:rPr>
              <a:t>Psalm 119:18</a:t>
            </a:r>
            <a:endParaRPr lang="en-US" sz="3600" b="1" dirty="0">
              <a:ln>
                <a:solidFill>
                  <a:sysClr val="windowText" lastClr="000000"/>
                </a:solidFill>
              </a:ln>
              <a:solidFill>
                <a:schemeClr val="bg1"/>
              </a:solidFill>
            </a:endParaRPr>
          </a:p>
        </p:txBody>
      </p:sp>
      <p:sp>
        <p:nvSpPr>
          <p:cNvPr id="7" name="TextBox 6"/>
          <p:cNvSpPr txBox="1"/>
          <p:nvPr/>
        </p:nvSpPr>
        <p:spPr>
          <a:xfrm>
            <a:off x="3621974" y="900730"/>
            <a:ext cx="5522027" cy="1754326"/>
          </a:xfrm>
          <a:prstGeom prst="rect">
            <a:avLst/>
          </a:prstGeom>
          <a:noFill/>
        </p:spPr>
        <p:txBody>
          <a:bodyPr wrap="square" rtlCol="0">
            <a:spAutoFit/>
          </a:bodyPr>
          <a:lstStyle/>
          <a:p>
            <a:pPr algn="ctr"/>
            <a:r>
              <a:rPr lang="en-US" sz="3600" b="1" i="1" dirty="0" smtClean="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rPr>
              <a:t>“Open my eyes, that I may behold wonderful things from your Law”</a:t>
            </a:r>
            <a:endParaRPr lang="en-US" sz="3600" b="1" i="1" dirty="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endParaRPr>
          </a:p>
        </p:txBody>
      </p:sp>
    </p:spTree>
    <p:extLst>
      <p:ext uri="{BB962C8B-B14F-4D97-AF65-F5344CB8AC3E}">
        <p14:creationId xmlns:p14="http://schemas.microsoft.com/office/powerpoint/2010/main" val="6636206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57999"/>
          </a:xfrm>
          <a:prstGeom prst="rect">
            <a:avLst/>
          </a:prstGeom>
        </p:spPr>
      </p:pic>
      <p:sp>
        <p:nvSpPr>
          <p:cNvPr id="6" name="TextBox 5"/>
          <p:cNvSpPr txBox="1"/>
          <p:nvPr/>
        </p:nvSpPr>
        <p:spPr>
          <a:xfrm>
            <a:off x="0" y="0"/>
            <a:ext cx="9144000" cy="830997"/>
          </a:xfrm>
          <a:prstGeom prst="rect">
            <a:avLst/>
          </a:prstGeom>
          <a:noFill/>
        </p:spPr>
        <p:txBody>
          <a:bodyPr wrap="square" rtlCol="0">
            <a:spAutoFit/>
          </a:bodyPr>
          <a:lstStyle/>
          <a:p>
            <a:pPr algn="ctr"/>
            <a:r>
              <a:rPr lang="en-US" sz="4800" b="1" spc="-150" dirty="0" smtClean="0">
                <a:ln>
                  <a:solidFill>
                    <a:sysClr val="windowText" lastClr="000000"/>
                  </a:solidFill>
                </a:ln>
                <a:solidFill>
                  <a:schemeClr val="bg1"/>
                </a:solidFill>
              </a:rPr>
              <a:t>We Can Know The Hope Of His Calling</a:t>
            </a:r>
          </a:p>
        </p:txBody>
      </p:sp>
      <p:sp>
        <p:nvSpPr>
          <p:cNvPr id="4" name="TextBox 3"/>
          <p:cNvSpPr txBox="1"/>
          <p:nvPr/>
        </p:nvSpPr>
        <p:spPr>
          <a:xfrm>
            <a:off x="1" y="746352"/>
            <a:ext cx="3865418" cy="1200329"/>
          </a:xfrm>
          <a:prstGeom prst="rect">
            <a:avLst/>
          </a:prstGeom>
          <a:noFill/>
        </p:spPr>
        <p:txBody>
          <a:bodyPr wrap="square" rtlCol="0">
            <a:spAutoFit/>
          </a:bodyPr>
          <a:lstStyle/>
          <a:p>
            <a:pPr algn="ctr"/>
            <a:r>
              <a:rPr lang="en-US" sz="3600" b="1" dirty="0" smtClean="0">
                <a:ln>
                  <a:solidFill>
                    <a:sysClr val="windowText" lastClr="000000"/>
                  </a:solidFill>
                </a:ln>
                <a:solidFill>
                  <a:schemeClr val="bg1"/>
                </a:solidFill>
              </a:rPr>
              <a:t>Ephesians 1:18</a:t>
            </a:r>
          </a:p>
          <a:p>
            <a:pPr algn="ctr"/>
            <a:endParaRPr lang="en-US" sz="3600" b="1" dirty="0">
              <a:ln>
                <a:solidFill>
                  <a:sysClr val="windowText" lastClr="000000"/>
                </a:solidFill>
              </a:ln>
              <a:solidFill>
                <a:schemeClr val="bg1"/>
              </a:solidFill>
            </a:endParaRPr>
          </a:p>
        </p:txBody>
      </p:sp>
    </p:spTree>
    <p:extLst>
      <p:ext uri="{BB962C8B-B14F-4D97-AF65-F5344CB8AC3E}">
        <p14:creationId xmlns:p14="http://schemas.microsoft.com/office/powerpoint/2010/main" val="35434970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57999"/>
          </a:xfrm>
          <a:prstGeom prst="rect">
            <a:avLst/>
          </a:prstGeom>
        </p:spPr>
      </p:pic>
      <p:sp>
        <p:nvSpPr>
          <p:cNvPr id="6" name="TextBox 5"/>
          <p:cNvSpPr txBox="1"/>
          <p:nvPr/>
        </p:nvSpPr>
        <p:spPr>
          <a:xfrm>
            <a:off x="0" y="0"/>
            <a:ext cx="9144000" cy="830997"/>
          </a:xfrm>
          <a:prstGeom prst="rect">
            <a:avLst/>
          </a:prstGeom>
          <a:noFill/>
        </p:spPr>
        <p:txBody>
          <a:bodyPr wrap="square" rtlCol="0">
            <a:spAutoFit/>
          </a:bodyPr>
          <a:lstStyle/>
          <a:p>
            <a:pPr algn="ctr"/>
            <a:r>
              <a:rPr lang="en-US" sz="4800" b="1" spc="-150" dirty="0" smtClean="0">
                <a:ln>
                  <a:solidFill>
                    <a:sysClr val="windowText" lastClr="000000"/>
                  </a:solidFill>
                </a:ln>
                <a:solidFill>
                  <a:schemeClr val="bg1"/>
                </a:solidFill>
              </a:rPr>
              <a:t>We Can Know The Hope Of His Calling</a:t>
            </a:r>
          </a:p>
        </p:txBody>
      </p:sp>
      <p:sp>
        <p:nvSpPr>
          <p:cNvPr id="4" name="TextBox 3"/>
          <p:cNvSpPr txBox="1"/>
          <p:nvPr/>
        </p:nvSpPr>
        <p:spPr>
          <a:xfrm>
            <a:off x="1" y="746352"/>
            <a:ext cx="3865418" cy="1200329"/>
          </a:xfrm>
          <a:prstGeom prst="rect">
            <a:avLst/>
          </a:prstGeom>
          <a:noFill/>
        </p:spPr>
        <p:txBody>
          <a:bodyPr wrap="square" rtlCol="0">
            <a:spAutoFit/>
          </a:bodyPr>
          <a:lstStyle/>
          <a:p>
            <a:pPr algn="ctr"/>
            <a:r>
              <a:rPr lang="en-US" sz="3600" b="1" dirty="0" smtClean="0">
                <a:ln>
                  <a:solidFill>
                    <a:sysClr val="windowText" lastClr="000000"/>
                  </a:solidFill>
                </a:ln>
                <a:solidFill>
                  <a:schemeClr val="bg1"/>
                </a:solidFill>
              </a:rPr>
              <a:t>Ephesians 1:18</a:t>
            </a:r>
          </a:p>
          <a:p>
            <a:pPr algn="ctr"/>
            <a:r>
              <a:rPr lang="en-US" sz="3600" b="1" dirty="0" smtClean="0">
                <a:ln>
                  <a:solidFill>
                    <a:sysClr val="windowText" lastClr="000000"/>
                  </a:solidFill>
                </a:ln>
                <a:solidFill>
                  <a:schemeClr val="bg1"/>
                </a:solidFill>
              </a:rPr>
              <a:t>1 Peter 2:9</a:t>
            </a:r>
          </a:p>
        </p:txBody>
      </p:sp>
      <p:sp>
        <p:nvSpPr>
          <p:cNvPr id="7" name="TextBox 6"/>
          <p:cNvSpPr txBox="1"/>
          <p:nvPr/>
        </p:nvSpPr>
        <p:spPr>
          <a:xfrm>
            <a:off x="3621974" y="900730"/>
            <a:ext cx="5522027" cy="2862322"/>
          </a:xfrm>
          <a:prstGeom prst="rect">
            <a:avLst/>
          </a:prstGeom>
          <a:noFill/>
        </p:spPr>
        <p:txBody>
          <a:bodyPr wrap="square" rtlCol="0">
            <a:spAutoFit/>
          </a:bodyPr>
          <a:lstStyle/>
          <a:p>
            <a:pPr algn="ctr"/>
            <a:r>
              <a:rPr lang="en-US" sz="3600" b="1" i="1" dirty="0" smtClean="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rPr>
              <a:t>“You are a a chosen race…so that you may proclaim the </a:t>
            </a:r>
            <a:r>
              <a:rPr lang="en-US" sz="3600" b="1" i="1" dirty="0" err="1" smtClean="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rPr>
              <a:t>excellencies</a:t>
            </a:r>
            <a:r>
              <a:rPr lang="en-US" sz="3600" b="1" i="1" dirty="0" smtClean="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rPr>
              <a:t> of Him who has called you out of darkness into His marvelous light.”</a:t>
            </a:r>
            <a:endParaRPr lang="en-US" sz="3600" b="1" i="1" dirty="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endParaRPr>
          </a:p>
        </p:txBody>
      </p:sp>
    </p:spTree>
    <p:extLst>
      <p:ext uri="{BB962C8B-B14F-4D97-AF65-F5344CB8AC3E}">
        <p14:creationId xmlns:p14="http://schemas.microsoft.com/office/powerpoint/2010/main" val="32355972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57999"/>
          </a:xfrm>
          <a:prstGeom prst="rect">
            <a:avLst/>
          </a:prstGeom>
        </p:spPr>
      </p:pic>
      <p:sp>
        <p:nvSpPr>
          <p:cNvPr id="6" name="TextBox 5"/>
          <p:cNvSpPr txBox="1"/>
          <p:nvPr/>
        </p:nvSpPr>
        <p:spPr>
          <a:xfrm>
            <a:off x="0" y="0"/>
            <a:ext cx="9144000" cy="830997"/>
          </a:xfrm>
          <a:prstGeom prst="rect">
            <a:avLst/>
          </a:prstGeom>
          <a:noFill/>
        </p:spPr>
        <p:txBody>
          <a:bodyPr wrap="square" rtlCol="0">
            <a:spAutoFit/>
          </a:bodyPr>
          <a:lstStyle/>
          <a:p>
            <a:pPr algn="ctr"/>
            <a:r>
              <a:rPr lang="en-US" sz="4800" b="1" spc="-150" dirty="0" smtClean="0">
                <a:ln>
                  <a:solidFill>
                    <a:sysClr val="windowText" lastClr="000000"/>
                  </a:solidFill>
                </a:ln>
                <a:solidFill>
                  <a:schemeClr val="bg1"/>
                </a:solidFill>
              </a:rPr>
              <a:t>We Can Know The Hope Of His Calling</a:t>
            </a:r>
          </a:p>
        </p:txBody>
      </p:sp>
      <p:sp>
        <p:nvSpPr>
          <p:cNvPr id="4" name="TextBox 3"/>
          <p:cNvSpPr txBox="1"/>
          <p:nvPr/>
        </p:nvSpPr>
        <p:spPr>
          <a:xfrm>
            <a:off x="1" y="746352"/>
            <a:ext cx="3865418" cy="1754326"/>
          </a:xfrm>
          <a:prstGeom prst="rect">
            <a:avLst/>
          </a:prstGeom>
          <a:noFill/>
        </p:spPr>
        <p:txBody>
          <a:bodyPr wrap="square" rtlCol="0">
            <a:spAutoFit/>
          </a:bodyPr>
          <a:lstStyle/>
          <a:p>
            <a:pPr algn="ctr"/>
            <a:r>
              <a:rPr lang="en-US" sz="3600" b="1" dirty="0" smtClean="0">
                <a:ln>
                  <a:solidFill>
                    <a:sysClr val="windowText" lastClr="000000"/>
                  </a:solidFill>
                </a:ln>
                <a:solidFill>
                  <a:schemeClr val="bg1"/>
                </a:solidFill>
              </a:rPr>
              <a:t>Ephesians 1:18</a:t>
            </a:r>
          </a:p>
          <a:p>
            <a:pPr algn="ctr"/>
            <a:r>
              <a:rPr lang="en-US" sz="3600" b="1" dirty="0" smtClean="0">
                <a:ln>
                  <a:solidFill>
                    <a:sysClr val="windowText" lastClr="000000"/>
                  </a:solidFill>
                </a:ln>
                <a:solidFill>
                  <a:schemeClr val="bg1"/>
                </a:solidFill>
              </a:rPr>
              <a:t>1 Peter 2:9</a:t>
            </a:r>
          </a:p>
          <a:p>
            <a:pPr algn="ctr"/>
            <a:r>
              <a:rPr lang="en-US" sz="3600" b="1" dirty="0" smtClean="0">
                <a:ln>
                  <a:solidFill>
                    <a:sysClr val="windowText" lastClr="000000"/>
                  </a:solidFill>
                </a:ln>
                <a:solidFill>
                  <a:schemeClr val="bg1"/>
                </a:solidFill>
              </a:rPr>
              <a:t>Hebrews 3:1</a:t>
            </a:r>
          </a:p>
        </p:txBody>
      </p:sp>
      <p:sp>
        <p:nvSpPr>
          <p:cNvPr id="7" name="TextBox 6"/>
          <p:cNvSpPr txBox="1"/>
          <p:nvPr/>
        </p:nvSpPr>
        <p:spPr>
          <a:xfrm>
            <a:off x="3621974" y="900730"/>
            <a:ext cx="5522027" cy="1200329"/>
          </a:xfrm>
          <a:prstGeom prst="rect">
            <a:avLst/>
          </a:prstGeom>
          <a:noFill/>
        </p:spPr>
        <p:txBody>
          <a:bodyPr wrap="square" rtlCol="0">
            <a:spAutoFit/>
          </a:bodyPr>
          <a:lstStyle/>
          <a:p>
            <a:pPr algn="ctr"/>
            <a:r>
              <a:rPr lang="en-US" sz="3600" b="1" i="1" dirty="0" smtClean="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rPr>
              <a:t>“…partakers of a heavenly calling…”</a:t>
            </a:r>
            <a:endParaRPr lang="en-US" sz="3600" b="1" i="1" dirty="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endParaRPr>
          </a:p>
        </p:txBody>
      </p:sp>
    </p:spTree>
    <p:extLst>
      <p:ext uri="{BB962C8B-B14F-4D97-AF65-F5344CB8AC3E}">
        <p14:creationId xmlns:p14="http://schemas.microsoft.com/office/powerpoint/2010/main" val="11726417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57999"/>
          </a:xfrm>
          <a:prstGeom prst="rect">
            <a:avLst/>
          </a:prstGeom>
        </p:spPr>
      </p:pic>
      <p:sp>
        <p:nvSpPr>
          <p:cNvPr id="6" name="TextBox 5"/>
          <p:cNvSpPr txBox="1"/>
          <p:nvPr/>
        </p:nvSpPr>
        <p:spPr>
          <a:xfrm>
            <a:off x="0" y="0"/>
            <a:ext cx="9144000" cy="830997"/>
          </a:xfrm>
          <a:prstGeom prst="rect">
            <a:avLst/>
          </a:prstGeom>
          <a:noFill/>
        </p:spPr>
        <p:txBody>
          <a:bodyPr wrap="square" rtlCol="0">
            <a:spAutoFit/>
          </a:bodyPr>
          <a:lstStyle/>
          <a:p>
            <a:pPr algn="ctr"/>
            <a:r>
              <a:rPr lang="en-US" sz="4800" b="1" spc="-150" dirty="0" smtClean="0">
                <a:ln>
                  <a:solidFill>
                    <a:sysClr val="windowText" lastClr="000000"/>
                  </a:solidFill>
                </a:ln>
                <a:solidFill>
                  <a:schemeClr val="bg1"/>
                </a:solidFill>
              </a:rPr>
              <a:t>We Can Know The Hope Of His Calling</a:t>
            </a:r>
          </a:p>
        </p:txBody>
      </p:sp>
      <p:sp>
        <p:nvSpPr>
          <p:cNvPr id="4" name="TextBox 3"/>
          <p:cNvSpPr txBox="1"/>
          <p:nvPr/>
        </p:nvSpPr>
        <p:spPr>
          <a:xfrm>
            <a:off x="1" y="746352"/>
            <a:ext cx="3865418" cy="2308324"/>
          </a:xfrm>
          <a:prstGeom prst="rect">
            <a:avLst/>
          </a:prstGeom>
          <a:noFill/>
        </p:spPr>
        <p:txBody>
          <a:bodyPr wrap="square" rtlCol="0">
            <a:spAutoFit/>
          </a:bodyPr>
          <a:lstStyle/>
          <a:p>
            <a:pPr algn="ctr"/>
            <a:r>
              <a:rPr lang="en-US" sz="3600" b="1" dirty="0" smtClean="0">
                <a:ln>
                  <a:solidFill>
                    <a:sysClr val="windowText" lastClr="000000"/>
                  </a:solidFill>
                </a:ln>
                <a:solidFill>
                  <a:schemeClr val="bg1"/>
                </a:solidFill>
              </a:rPr>
              <a:t>Ephesians 1:18</a:t>
            </a:r>
          </a:p>
          <a:p>
            <a:pPr algn="ctr"/>
            <a:r>
              <a:rPr lang="en-US" sz="3600" b="1" dirty="0" smtClean="0">
                <a:ln>
                  <a:solidFill>
                    <a:sysClr val="windowText" lastClr="000000"/>
                  </a:solidFill>
                </a:ln>
                <a:solidFill>
                  <a:schemeClr val="bg1"/>
                </a:solidFill>
              </a:rPr>
              <a:t>1 Peter 2:9</a:t>
            </a:r>
          </a:p>
          <a:p>
            <a:pPr algn="ctr"/>
            <a:r>
              <a:rPr lang="en-US" sz="3600" b="1" dirty="0" smtClean="0">
                <a:ln>
                  <a:solidFill>
                    <a:sysClr val="windowText" lastClr="000000"/>
                  </a:solidFill>
                </a:ln>
                <a:solidFill>
                  <a:schemeClr val="bg1"/>
                </a:solidFill>
              </a:rPr>
              <a:t>Hebrews 3:1</a:t>
            </a:r>
          </a:p>
          <a:p>
            <a:pPr algn="ctr"/>
            <a:r>
              <a:rPr lang="en-US" sz="3600" b="1" dirty="0" smtClean="0">
                <a:ln>
                  <a:solidFill>
                    <a:sysClr val="windowText" lastClr="000000"/>
                  </a:solidFill>
                </a:ln>
                <a:solidFill>
                  <a:schemeClr val="bg1"/>
                </a:solidFill>
              </a:rPr>
              <a:t>Hebrews 10:23</a:t>
            </a:r>
          </a:p>
        </p:txBody>
      </p:sp>
      <p:sp>
        <p:nvSpPr>
          <p:cNvPr id="7" name="TextBox 6"/>
          <p:cNvSpPr txBox="1"/>
          <p:nvPr/>
        </p:nvSpPr>
        <p:spPr>
          <a:xfrm>
            <a:off x="3621974" y="900730"/>
            <a:ext cx="5522027" cy="2308324"/>
          </a:xfrm>
          <a:prstGeom prst="rect">
            <a:avLst/>
          </a:prstGeom>
          <a:noFill/>
        </p:spPr>
        <p:txBody>
          <a:bodyPr wrap="square" rtlCol="0">
            <a:spAutoFit/>
          </a:bodyPr>
          <a:lstStyle/>
          <a:p>
            <a:pPr algn="ctr"/>
            <a:r>
              <a:rPr lang="en-US" sz="3600" b="1" i="1" dirty="0" smtClean="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rPr>
              <a:t>“Let us hold fast the confession of our hope without wavering, for He who promised is faithful”</a:t>
            </a:r>
            <a:endParaRPr lang="en-US" sz="3600" b="1" i="1" dirty="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endParaRPr>
          </a:p>
        </p:txBody>
      </p:sp>
    </p:spTree>
    <p:extLst>
      <p:ext uri="{BB962C8B-B14F-4D97-AF65-F5344CB8AC3E}">
        <p14:creationId xmlns:p14="http://schemas.microsoft.com/office/powerpoint/2010/main" val="26706892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57999"/>
          </a:xfrm>
          <a:prstGeom prst="rect">
            <a:avLst/>
          </a:prstGeom>
        </p:spPr>
      </p:pic>
      <p:sp>
        <p:nvSpPr>
          <p:cNvPr id="6" name="TextBox 5"/>
          <p:cNvSpPr txBox="1"/>
          <p:nvPr/>
        </p:nvSpPr>
        <p:spPr>
          <a:xfrm>
            <a:off x="0" y="0"/>
            <a:ext cx="9144000" cy="830997"/>
          </a:xfrm>
          <a:prstGeom prst="rect">
            <a:avLst/>
          </a:prstGeom>
          <a:noFill/>
        </p:spPr>
        <p:txBody>
          <a:bodyPr wrap="square" rtlCol="0">
            <a:spAutoFit/>
          </a:bodyPr>
          <a:lstStyle/>
          <a:p>
            <a:pPr algn="ctr"/>
            <a:r>
              <a:rPr lang="en-US" sz="4800" b="1" spc="-150" dirty="0" smtClean="0">
                <a:ln>
                  <a:solidFill>
                    <a:sysClr val="windowText" lastClr="000000"/>
                  </a:solidFill>
                </a:ln>
                <a:solidFill>
                  <a:schemeClr val="bg1"/>
                </a:solidFill>
              </a:rPr>
              <a:t>We Can Know The Hope Of His Calling</a:t>
            </a:r>
          </a:p>
        </p:txBody>
      </p:sp>
      <p:sp>
        <p:nvSpPr>
          <p:cNvPr id="4" name="TextBox 3"/>
          <p:cNvSpPr txBox="1"/>
          <p:nvPr/>
        </p:nvSpPr>
        <p:spPr>
          <a:xfrm>
            <a:off x="1" y="746352"/>
            <a:ext cx="3865418" cy="2862322"/>
          </a:xfrm>
          <a:prstGeom prst="rect">
            <a:avLst/>
          </a:prstGeom>
          <a:noFill/>
        </p:spPr>
        <p:txBody>
          <a:bodyPr wrap="square" rtlCol="0">
            <a:spAutoFit/>
          </a:bodyPr>
          <a:lstStyle/>
          <a:p>
            <a:pPr algn="ctr"/>
            <a:r>
              <a:rPr lang="en-US" sz="3600" b="1" dirty="0" smtClean="0">
                <a:ln>
                  <a:solidFill>
                    <a:sysClr val="windowText" lastClr="000000"/>
                  </a:solidFill>
                </a:ln>
                <a:solidFill>
                  <a:schemeClr val="bg1"/>
                </a:solidFill>
              </a:rPr>
              <a:t>Ephesians 1:18</a:t>
            </a:r>
          </a:p>
          <a:p>
            <a:pPr algn="ctr"/>
            <a:r>
              <a:rPr lang="en-US" sz="3600" b="1" dirty="0" smtClean="0">
                <a:ln>
                  <a:solidFill>
                    <a:sysClr val="windowText" lastClr="000000"/>
                  </a:solidFill>
                </a:ln>
                <a:solidFill>
                  <a:schemeClr val="bg1"/>
                </a:solidFill>
              </a:rPr>
              <a:t>1 Peter 2:9</a:t>
            </a:r>
          </a:p>
          <a:p>
            <a:pPr algn="ctr"/>
            <a:r>
              <a:rPr lang="en-US" sz="3600" b="1" dirty="0" smtClean="0">
                <a:ln>
                  <a:solidFill>
                    <a:sysClr val="windowText" lastClr="000000"/>
                  </a:solidFill>
                </a:ln>
                <a:solidFill>
                  <a:schemeClr val="bg1"/>
                </a:solidFill>
              </a:rPr>
              <a:t>Hebrews 3:1</a:t>
            </a:r>
          </a:p>
          <a:p>
            <a:pPr algn="ctr"/>
            <a:r>
              <a:rPr lang="en-US" sz="3600" b="1" dirty="0" smtClean="0">
                <a:ln>
                  <a:solidFill>
                    <a:sysClr val="windowText" lastClr="000000"/>
                  </a:solidFill>
                </a:ln>
                <a:solidFill>
                  <a:schemeClr val="bg1"/>
                </a:solidFill>
              </a:rPr>
              <a:t>Hebrews 10:23</a:t>
            </a:r>
          </a:p>
          <a:p>
            <a:pPr algn="ctr"/>
            <a:r>
              <a:rPr lang="en-US" sz="3600" b="1" dirty="0" smtClean="0">
                <a:ln>
                  <a:solidFill>
                    <a:sysClr val="windowText" lastClr="000000"/>
                  </a:solidFill>
                </a:ln>
                <a:solidFill>
                  <a:schemeClr val="bg1"/>
                </a:solidFill>
              </a:rPr>
              <a:t>1 Thess. 4:24</a:t>
            </a:r>
          </a:p>
        </p:txBody>
      </p:sp>
      <p:sp>
        <p:nvSpPr>
          <p:cNvPr id="7" name="TextBox 6"/>
          <p:cNvSpPr txBox="1"/>
          <p:nvPr/>
        </p:nvSpPr>
        <p:spPr>
          <a:xfrm>
            <a:off x="3621974" y="900730"/>
            <a:ext cx="5522027" cy="1200329"/>
          </a:xfrm>
          <a:prstGeom prst="rect">
            <a:avLst/>
          </a:prstGeom>
          <a:noFill/>
        </p:spPr>
        <p:txBody>
          <a:bodyPr wrap="square" rtlCol="0">
            <a:spAutoFit/>
          </a:bodyPr>
          <a:lstStyle/>
          <a:p>
            <a:pPr algn="ctr"/>
            <a:r>
              <a:rPr lang="en-US" sz="3600" b="1" i="1" dirty="0" smtClean="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rPr>
              <a:t>“Faithful is He                  who calls you”</a:t>
            </a:r>
            <a:endParaRPr lang="en-US" sz="3600" b="1" i="1" dirty="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endParaRPr>
          </a:p>
        </p:txBody>
      </p:sp>
    </p:spTree>
    <p:extLst>
      <p:ext uri="{BB962C8B-B14F-4D97-AF65-F5344CB8AC3E}">
        <p14:creationId xmlns:p14="http://schemas.microsoft.com/office/powerpoint/2010/main" val="29270478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57999"/>
          </a:xfrm>
          <a:prstGeom prst="rect">
            <a:avLst/>
          </a:prstGeom>
        </p:spPr>
      </p:pic>
      <p:sp>
        <p:nvSpPr>
          <p:cNvPr id="6" name="TextBox 5"/>
          <p:cNvSpPr txBox="1"/>
          <p:nvPr/>
        </p:nvSpPr>
        <p:spPr>
          <a:xfrm>
            <a:off x="0" y="0"/>
            <a:ext cx="9144000" cy="830997"/>
          </a:xfrm>
          <a:prstGeom prst="rect">
            <a:avLst/>
          </a:prstGeom>
          <a:noFill/>
        </p:spPr>
        <p:txBody>
          <a:bodyPr wrap="square" rtlCol="0">
            <a:spAutoFit/>
          </a:bodyPr>
          <a:lstStyle/>
          <a:p>
            <a:pPr algn="ctr"/>
            <a:r>
              <a:rPr lang="en-US" sz="4800" b="1" spc="-150" dirty="0" smtClean="0">
                <a:ln>
                  <a:solidFill>
                    <a:sysClr val="windowText" lastClr="000000"/>
                  </a:solidFill>
                </a:ln>
                <a:solidFill>
                  <a:schemeClr val="bg1"/>
                </a:solidFill>
              </a:rPr>
              <a:t>We Can Know The Hope Of His Calling</a:t>
            </a:r>
          </a:p>
        </p:txBody>
      </p:sp>
      <p:sp>
        <p:nvSpPr>
          <p:cNvPr id="4" name="TextBox 3"/>
          <p:cNvSpPr txBox="1"/>
          <p:nvPr/>
        </p:nvSpPr>
        <p:spPr>
          <a:xfrm>
            <a:off x="1" y="746352"/>
            <a:ext cx="3865418" cy="3416320"/>
          </a:xfrm>
          <a:prstGeom prst="rect">
            <a:avLst/>
          </a:prstGeom>
          <a:noFill/>
        </p:spPr>
        <p:txBody>
          <a:bodyPr wrap="square" rtlCol="0">
            <a:spAutoFit/>
          </a:bodyPr>
          <a:lstStyle/>
          <a:p>
            <a:pPr algn="ctr"/>
            <a:r>
              <a:rPr lang="en-US" sz="3600" b="1" dirty="0" smtClean="0">
                <a:ln>
                  <a:solidFill>
                    <a:sysClr val="windowText" lastClr="000000"/>
                  </a:solidFill>
                </a:ln>
                <a:solidFill>
                  <a:schemeClr val="bg1"/>
                </a:solidFill>
              </a:rPr>
              <a:t>Ephesians 1:18</a:t>
            </a:r>
          </a:p>
          <a:p>
            <a:pPr algn="ctr"/>
            <a:r>
              <a:rPr lang="en-US" sz="3600" b="1" dirty="0" smtClean="0">
                <a:ln>
                  <a:solidFill>
                    <a:sysClr val="windowText" lastClr="000000"/>
                  </a:solidFill>
                </a:ln>
                <a:solidFill>
                  <a:schemeClr val="bg1"/>
                </a:solidFill>
              </a:rPr>
              <a:t>1 Peter 2:9</a:t>
            </a:r>
          </a:p>
          <a:p>
            <a:pPr algn="ctr"/>
            <a:r>
              <a:rPr lang="en-US" sz="3600" b="1" dirty="0" smtClean="0">
                <a:ln>
                  <a:solidFill>
                    <a:sysClr val="windowText" lastClr="000000"/>
                  </a:solidFill>
                </a:ln>
                <a:solidFill>
                  <a:schemeClr val="bg1"/>
                </a:solidFill>
              </a:rPr>
              <a:t>Hebrews 3:1</a:t>
            </a:r>
          </a:p>
          <a:p>
            <a:pPr algn="ctr"/>
            <a:r>
              <a:rPr lang="en-US" sz="3600" b="1" dirty="0" smtClean="0">
                <a:ln>
                  <a:solidFill>
                    <a:sysClr val="windowText" lastClr="000000"/>
                  </a:solidFill>
                </a:ln>
                <a:solidFill>
                  <a:schemeClr val="bg1"/>
                </a:solidFill>
              </a:rPr>
              <a:t>Hebrews 10:23</a:t>
            </a:r>
          </a:p>
          <a:p>
            <a:pPr algn="ctr"/>
            <a:r>
              <a:rPr lang="en-US" sz="3600" b="1" dirty="0" smtClean="0">
                <a:ln>
                  <a:solidFill>
                    <a:sysClr val="windowText" lastClr="000000"/>
                  </a:solidFill>
                </a:ln>
                <a:solidFill>
                  <a:schemeClr val="bg1"/>
                </a:solidFill>
              </a:rPr>
              <a:t>1 Thess. 4:24</a:t>
            </a:r>
          </a:p>
          <a:p>
            <a:pPr algn="ctr"/>
            <a:r>
              <a:rPr lang="en-US" sz="3600" b="1" dirty="0" smtClean="0">
                <a:ln>
                  <a:solidFill>
                    <a:sysClr val="windowText" lastClr="000000"/>
                  </a:solidFill>
                </a:ln>
                <a:solidFill>
                  <a:schemeClr val="bg1"/>
                </a:solidFill>
              </a:rPr>
              <a:t>Hebrews 6:19</a:t>
            </a:r>
          </a:p>
        </p:txBody>
      </p:sp>
      <p:sp>
        <p:nvSpPr>
          <p:cNvPr id="7" name="TextBox 6"/>
          <p:cNvSpPr txBox="1"/>
          <p:nvPr/>
        </p:nvSpPr>
        <p:spPr>
          <a:xfrm>
            <a:off x="3621974" y="900730"/>
            <a:ext cx="5522027" cy="2862322"/>
          </a:xfrm>
          <a:prstGeom prst="rect">
            <a:avLst/>
          </a:prstGeom>
          <a:noFill/>
        </p:spPr>
        <p:txBody>
          <a:bodyPr wrap="square" rtlCol="0">
            <a:spAutoFit/>
          </a:bodyPr>
          <a:lstStyle/>
          <a:p>
            <a:pPr algn="ctr"/>
            <a:r>
              <a:rPr lang="en-US" sz="3600" b="1" i="1" dirty="0" smtClean="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rPr>
              <a:t>“This hope we have as          an anchor of the soul,           a hope both sure and steadfast and one which enters within the veil”</a:t>
            </a:r>
            <a:endParaRPr lang="en-US" sz="3600" b="1" i="1" dirty="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endParaRPr>
          </a:p>
        </p:txBody>
      </p:sp>
    </p:spTree>
    <p:extLst>
      <p:ext uri="{BB962C8B-B14F-4D97-AF65-F5344CB8AC3E}">
        <p14:creationId xmlns:p14="http://schemas.microsoft.com/office/powerpoint/2010/main" val="27857616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57999"/>
          </a:xfrm>
          <a:prstGeom prst="rect">
            <a:avLst/>
          </a:prstGeom>
        </p:spPr>
      </p:pic>
      <p:sp>
        <p:nvSpPr>
          <p:cNvPr id="6" name="TextBox 5"/>
          <p:cNvSpPr txBox="1"/>
          <p:nvPr/>
        </p:nvSpPr>
        <p:spPr>
          <a:xfrm>
            <a:off x="0" y="0"/>
            <a:ext cx="9144000" cy="830997"/>
          </a:xfrm>
          <a:prstGeom prst="rect">
            <a:avLst/>
          </a:prstGeom>
          <a:noFill/>
        </p:spPr>
        <p:txBody>
          <a:bodyPr wrap="square" rtlCol="0">
            <a:spAutoFit/>
          </a:bodyPr>
          <a:lstStyle/>
          <a:p>
            <a:pPr algn="ctr"/>
            <a:r>
              <a:rPr lang="en-US" sz="4800" b="1" spc="-150" dirty="0" smtClean="0">
                <a:ln>
                  <a:solidFill>
                    <a:sysClr val="windowText" lastClr="000000"/>
                  </a:solidFill>
                </a:ln>
                <a:solidFill>
                  <a:schemeClr val="bg1"/>
                </a:solidFill>
              </a:rPr>
              <a:t>We Can Know The Hope Of His Calling</a:t>
            </a:r>
          </a:p>
        </p:txBody>
      </p:sp>
      <p:sp>
        <p:nvSpPr>
          <p:cNvPr id="4" name="TextBox 3"/>
          <p:cNvSpPr txBox="1"/>
          <p:nvPr/>
        </p:nvSpPr>
        <p:spPr>
          <a:xfrm>
            <a:off x="1" y="746352"/>
            <a:ext cx="3865418" cy="1200329"/>
          </a:xfrm>
          <a:prstGeom prst="rect">
            <a:avLst/>
          </a:prstGeom>
          <a:noFill/>
        </p:spPr>
        <p:txBody>
          <a:bodyPr wrap="square" rtlCol="0">
            <a:spAutoFit/>
          </a:bodyPr>
          <a:lstStyle/>
          <a:p>
            <a:pPr algn="ctr"/>
            <a:r>
              <a:rPr lang="en-US" sz="3600" b="1" dirty="0" smtClean="0">
                <a:ln>
                  <a:solidFill>
                    <a:sysClr val="windowText" lastClr="000000"/>
                  </a:solidFill>
                </a:ln>
                <a:solidFill>
                  <a:schemeClr val="bg1"/>
                </a:solidFill>
              </a:rPr>
              <a:t>Ephesians 1:18</a:t>
            </a:r>
          </a:p>
          <a:p>
            <a:pPr algn="ctr"/>
            <a:r>
              <a:rPr lang="en-US" sz="3600" b="1" dirty="0" smtClean="0">
                <a:ln>
                  <a:solidFill>
                    <a:sysClr val="windowText" lastClr="000000"/>
                  </a:solidFill>
                </a:ln>
                <a:solidFill>
                  <a:schemeClr val="bg1"/>
                </a:solidFill>
              </a:rPr>
              <a:t>1 Peter 1:3-5</a:t>
            </a:r>
          </a:p>
        </p:txBody>
      </p:sp>
      <p:sp>
        <p:nvSpPr>
          <p:cNvPr id="7" name="TextBox 6"/>
          <p:cNvSpPr txBox="1"/>
          <p:nvPr/>
        </p:nvSpPr>
        <p:spPr>
          <a:xfrm>
            <a:off x="3621974" y="900730"/>
            <a:ext cx="5522027" cy="1200329"/>
          </a:xfrm>
          <a:prstGeom prst="rect">
            <a:avLst/>
          </a:prstGeom>
          <a:noFill/>
        </p:spPr>
        <p:txBody>
          <a:bodyPr wrap="square" rtlCol="0">
            <a:spAutoFit/>
          </a:bodyPr>
          <a:lstStyle/>
          <a:p>
            <a:pPr algn="ctr"/>
            <a:r>
              <a:rPr lang="en-US" sz="3600" b="1" i="1" dirty="0" smtClean="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rPr>
              <a:t>“…born again to                   a living hope…”</a:t>
            </a:r>
            <a:endParaRPr lang="en-US" sz="3600" b="1" i="1" dirty="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endParaRPr>
          </a:p>
        </p:txBody>
      </p:sp>
    </p:spTree>
    <p:extLst>
      <p:ext uri="{BB962C8B-B14F-4D97-AF65-F5344CB8AC3E}">
        <p14:creationId xmlns:p14="http://schemas.microsoft.com/office/powerpoint/2010/main" val="39601133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57999"/>
          </a:xfrm>
          <a:prstGeom prst="rect">
            <a:avLst/>
          </a:prstGeom>
        </p:spPr>
      </p:pic>
      <p:sp>
        <p:nvSpPr>
          <p:cNvPr id="6" name="TextBox 5"/>
          <p:cNvSpPr txBox="1"/>
          <p:nvPr/>
        </p:nvSpPr>
        <p:spPr>
          <a:xfrm>
            <a:off x="0" y="0"/>
            <a:ext cx="9144000" cy="830997"/>
          </a:xfrm>
          <a:prstGeom prst="rect">
            <a:avLst/>
          </a:prstGeom>
          <a:noFill/>
        </p:spPr>
        <p:txBody>
          <a:bodyPr wrap="square" rtlCol="0">
            <a:spAutoFit/>
          </a:bodyPr>
          <a:lstStyle/>
          <a:p>
            <a:pPr algn="ctr"/>
            <a:r>
              <a:rPr lang="en-US" sz="4800" b="1" spc="-150" dirty="0" smtClean="0">
                <a:ln>
                  <a:solidFill>
                    <a:sysClr val="windowText" lastClr="000000"/>
                  </a:solidFill>
                </a:ln>
                <a:solidFill>
                  <a:schemeClr val="bg1"/>
                </a:solidFill>
              </a:rPr>
              <a:t>We Can Know The Hope Of His Calling</a:t>
            </a:r>
          </a:p>
        </p:txBody>
      </p:sp>
      <p:sp>
        <p:nvSpPr>
          <p:cNvPr id="4" name="TextBox 3"/>
          <p:cNvSpPr txBox="1"/>
          <p:nvPr/>
        </p:nvSpPr>
        <p:spPr>
          <a:xfrm>
            <a:off x="1" y="746352"/>
            <a:ext cx="3865418" cy="1754326"/>
          </a:xfrm>
          <a:prstGeom prst="rect">
            <a:avLst/>
          </a:prstGeom>
          <a:noFill/>
        </p:spPr>
        <p:txBody>
          <a:bodyPr wrap="square" rtlCol="0">
            <a:spAutoFit/>
          </a:bodyPr>
          <a:lstStyle/>
          <a:p>
            <a:pPr algn="ctr"/>
            <a:r>
              <a:rPr lang="en-US" sz="3600" b="1" dirty="0" smtClean="0">
                <a:ln>
                  <a:solidFill>
                    <a:sysClr val="windowText" lastClr="000000"/>
                  </a:solidFill>
                </a:ln>
                <a:solidFill>
                  <a:schemeClr val="bg1"/>
                </a:solidFill>
              </a:rPr>
              <a:t>Ephesians 1:18</a:t>
            </a:r>
          </a:p>
          <a:p>
            <a:pPr algn="ctr"/>
            <a:r>
              <a:rPr lang="en-US" sz="3600" b="1" dirty="0" smtClean="0">
                <a:ln>
                  <a:solidFill>
                    <a:sysClr val="windowText" lastClr="000000"/>
                  </a:solidFill>
                </a:ln>
                <a:solidFill>
                  <a:schemeClr val="bg1"/>
                </a:solidFill>
              </a:rPr>
              <a:t>1 Peter 1:3-5</a:t>
            </a:r>
          </a:p>
          <a:p>
            <a:pPr algn="ctr"/>
            <a:r>
              <a:rPr lang="en-US" sz="3600" b="1" dirty="0" smtClean="0">
                <a:ln>
                  <a:solidFill>
                    <a:sysClr val="windowText" lastClr="000000"/>
                  </a:solidFill>
                </a:ln>
                <a:solidFill>
                  <a:schemeClr val="bg1"/>
                </a:solidFill>
              </a:rPr>
              <a:t>1 Peter 1:23</a:t>
            </a:r>
          </a:p>
        </p:txBody>
      </p:sp>
      <p:sp>
        <p:nvSpPr>
          <p:cNvPr id="7" name="TextBox 6"/>
          <p:cNvSpPr txBox="1"/>
          <p:nvPr/>
        </p:nvSpPr>
        <p:spPr>
          <a:xfrm>
            <a:off x="3621974" y="900730"/>
            <a:ext cx="5522027" cy="2862322"/>
          </a:xfrm>
          <a:prstGeom prst="rect">
            <a:avLst/>
          </a:prstGeom>
          <a:noFill/>
        </p:spPr>
        <p:txBody>
          <a:bodyPr wrap="square" rtlCol="0">
            <a:spAutoFit/>
          </a:bodyPr>
          <a:lstStyle/>
          <a:p>
            <a:pPr algn="ctr"/>
            <a:r>
              <a:rPr lang="en-US" sz="3600" b="1" i="1" dirty="0" smtClean="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rPr>
              <a:t>“you have been born again not of seed which is perishable but imperishable, that is, through the living and enduring word of God”</a:t>
            </a:r>
            <a:endParaRPr lang="en-US" sz="3600" b="1" i="1" dirty="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endParaRPr>
          </a:p>
        </p:txBody>
      </p:sp>
    </p:spTree>
    <p:extLst>
      <p:ext uri="{BB962C8B-B14F-4D97-AF65-F5344CB8AC3E}">
        <p14:creationId xmlns:p14="http://schemas.microsoft.com/office/powerpoint/2010/main" val="19019984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57999"/>
          </a:xfrm>
          <a:prstGeom prst="rect">
            <a:avLst/>
          </a:prstGeom>
        </p:spPr>
      </p:pic>
      <p:sp>
        <p:nvSpPr>
          <p:cNvPr id="6" name="TextBox 5"/>
          <p:cNvSpPr txBox="1"/>
          <p:nvPr/>
        </p:nvSpPr>
        <p:spPr>
          <a:xfrm>
            <a:off x="0" y="0"/>
            <a:ext cx="9144000" cy="830997"/>
          </a:xfrm>
          <a:prstGeom prst="rect">
            <a:avLst/>
          </a:prstGeom>
          <a:noFill/>
        </p:spPr>
        <p:txBody>
          <a:bodyPr wrap="square" rtlCol="0">
            <a:spAutoFit/>
          </a:bodyPr>
          <a:lstStyle/>
          <a:p>
            <a:pPr algn="ctr"/>
            <a:r>
              <a:rPr lang="en-US" sz="4800" b="1" spc="-150" dirty="0" smtClean="0">
                <a:ln>
                  <a:solidFill>
                    <a:sysClr val="windowText" lastClr="000000"/>
                  </a:solidFill>
                </a:ln>
                <a:solidFill>
                  <a:schemeClr val="bg1"/>
                </a:solidFill>
              </a:rPr>
              <a:t>We Can Know The Hope Of His Calling</a:t>
            </a:r>
          </a:p>
        </p:txBody>
      </p:sp>
      <p:sp>
        <p:nvSpPr>
          <p:cNvPr id="4" name="TextBox 3"/>
          <p:cNvSpPr txBox="1"/>
          <p:nvPr/>
        </p:nvSpPr>
        <p:spPr>
          <a:xfrm>
            <a:off x="1" y="746352"/>
            <a:ext cx="3865418" cy="2308324"/>
          </a:xfrm>
          <a:prstGeom prst="rect">
            <a:avLst/>
          </a:prstGeom>
          <a:noFill/>
        </p:spPr>
        <p:txBody>
          <a:bodyPr wrap="square" rtlCol="0">
            <a:spAutoFit/>
          </a:bodyPr>
          <a:lstStyle/>
          <a:p>
            <a:pPr algn="ctr"/>
            <a:r>
              <a:rPr lang="en-US" sz="3600" b="1" dirty="0" smtClean="0">
                <a:ln>
                  <a:solidFill>
                    <a:sysClr val="windowText" lastClr="000000"/>
                  </a:solidFill>
                </a:ln>
                <a:solidFill>
                  <a:schemeClr val="bg1"/>
                </a:solidFill>
              </a:rPr>
              <a:t>Ephesians 1:18</a:t>
            </a:r>
          </a:p>
          <a:p>
            <a:pPr algn="ctr"/>
            <a:r>
              <a:rPr lang="en-US" sz="3600" b="1" dirty="0" smtClean="0">
                <a:ln>
                  <a:solidFill>
                    <a:sysClr val="windowText" lastClr="000000"/>
                  </a:solidFill>
                </a:ln>
                <a:solidFill>
                  <a:schemeClr val="bg1"/>
                </a:solidFill>
              </a:rPr>
              <a:t>1 Peter 1:3-5</a:t>
            </a:r>
          </a:p>
          <a:p>
            <a:pPr algn="ctr"/>
            <a:r>
              <a:rPr lang="en-US" sz="3600" b="1" dirty="0" smtClean="0">
                <a:ln>
                  <a:solidFill>
                    <a:sysClr val="windowText" lastClr="000000"/>
                  </a:solidFill>
                </a:ln>
                <a:solidFill>
                  <a:schemeClr val="bg1"/>
                </a:solidFill>
              </a:rPr>
              <a:t>1 Peter 1:23</a:t>
            </a:r>
          </a:p>
          <a:p>
            <a:pPr algn="ctr"/>
            <a:r>
              <a:rPr lang="en-US" sz="3600" b="1" dirty="0" smtClean="0">
                <a:ln>
                  <a:solidFill>
                    <a:sysClr val="windowText" lastClr="000000"/>
                  </a:solidFill>
                </a:ln>
                <a:solidFill>
                  <a:schemeClr val="bg1"/>
                </a:solidFill>
              </a:rPr>
              <a:t>Acts 22:16</a:t>
            </a:r>
          </a:p>
        </p:txBody>
      </p:sp>
      <p:sp>
        <p:nvSpPr>
          <p:cNvPr id="7" name="TextBox 6"/>
          <p:cNvSpPr txBox="1"/>
          <p:nvPr/>
        </p:nvSpPr>
        <p:spPr>
          <a:xfrm>
            <a:off x="3621974" y="900730"/>
            <a:ext cx="5522027" cy="1200329"/>
          </a:xfrm>
          <a:prstGeom prst="rect">
            <a:avLst/>
          </a:prstGeom>
          <a:noFill/>
        </p:spPr>
        <p:txBody>
          <a:bodyPr wrap="square" rtlCol="0">
            <a:spAutoFit/>
          </a:bodyPr>
          <a:lstStyle/>
          <a:p>
            <a:pPr algn="ctr"/>
            <a:r>
              <a:rPr lang="en-US" sz="3600" b="1" i="1" dirty="0" smtClean="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rPr>
              <a:t>“be baptized, and wash away your sins”</a:t>
            </a:r>
            <a:endParaRPr lang="en-US" sz="3600" b="1" i="1" dirty="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endParaRPr>
          </a:p>
        </p:txBody>
      </p:sp>
    </p:spTree>
    <p:extLst>
      <p:ext uri="{BB962C8B-B14F-4D97-AF65-F5344CB8AC3E}">
        <p14:creationId xmlns:p14="http://schemas.microsoft.com/office/powerpoint/2010/main" val="31370892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57999"/>
          </a:xfrm>
          <a:prstGeom prst="rect">
            <a:avLst/>
          </a:prstGeom>
        </p:spPr>
      </p:pic>
      <p:sp>
        <p:nvSpPr>
          <p:cNvPr id="6" name="TextBox 5"/>
          <p:cNvSpPr txBox="1"/>
          <p:nvPr/>
        </p:nvSpPr>
        <p:spPr>
          <a:xfrm>
            <a:off x="0" y="0"/>
            <a:ext cx="9144000" cy="830997"/>
          </a:xfrm>
          <a:prstGeom prst="rect">
            <a:avLst/>
          </a:prstGeom>
          <a:noFill/>
        </p:spPr>
        <p:txBody>
          <a:bodyPr wrap="square" rtlCol="0">
            <a:spAutoFit/>
          </a:bodyPr>
          <a:lstStyle/>
          <a:p>
            <a:pPr algn="ctr"/>
            <a:r>
              <a:rPr lang="en-US" sz="4800" b="1" spc="-150" dirty="0" smtClean="0">
                <a:ln>
                  <a:solidFill>
                    <a:sysClr val="windowText" lastClr="000000"/>
                  </a:solidFill>
                </a:ln>
                <a:solidFill>
                  <a:schemeClr val="bg1"/>
                </a:solidFill>
              </a:rPr>
              <a:t>We Can Know The Hope Of His Calling</a:t>
            </a:r>
          </a:p>
        </p:txBody>
      </p:sp>
      <p:sp>
        <p:nvSpPr>
          <p:cNvPr id="4" name="TextBox 3"/>
          <p:cNvSpPr txBox="1"/>
          <p:nvPr/>
        </p:nvSpPr>
        <p:spPr>
          <a:xfrm>
            <a:off x="1" y="746352"/>
            <a:ext cx="3865418" cy="2862322"/>
          </a:xfrm>
          <a:prstGeom prst="rect">
            <a:avLst/>
          </a:prstGeom>
          <a:noFill/>
        </p:spPr>
        <p:txBody>
          <a:bodyPr wrap="square" rtlCol="0">
            <a:spAutoFit/>
          </a:bodyPr>
          <a:lstStyle/>
          <a:p>
            <a:pPr algn="ctr"/>
            <a:r>
              <a:rPr lang="en-US" sz="3600" b="1" dirty="0" smtClean="0">
                <a:ln>
                  <a:solidFill>
                    <a:sysClr val="windowText" lastClr="000000"/>
                  </a:solidFill>
                </a:ln>
                <a:solidFill>
                  <a:schemeClr val="bg1"/>
                </a:solidFill>
              </a:rPr>
              <a:t>Ephesians 1:18</a:t>
            </a:r>
          </a:p>
          <a:p>
            <a:pPr algn="ctr"/>
            <a:r>
              <a:rPr lang="en-US" sz="3600" b="1" dirty="0" smtClean="0">
                <a:ln>
                  <a:solidFill>
                    <a:sysClr val="windowText" lastClr="000000"/>
                  </a:solidFill>
                </a:ln>
                <a:solidFill>
                  <a:schemeClr val="bg1"/>
                </a:solidFill>
              </a:rPr>
              <a:t>1 Peter 1:3-5</a:t>
            </a:r>
          </a:p>
          <a:p>
            <a:pPr algn="ctr"/>
            <a:r>
              <a:rPr lang="en-US" sz="3600" b="1" dirty="0" smtClean="0">
                <a:ln>
                  <a:solidFill>
                    <a:sysClr val="windowText" lastClr="000000"/>
                  </a:solidFill>
                </a:ln>
                <a:solidFill>
                  <a:schemeClr val="bg1"/>
                </a:solidFill>
              </a:rPr>
              <a:t>1 Peter 1:23</a:t>
            </a:r>
          </a:p>
          <a:p>
            <a:pPr algn="ctr"/>
            <a:r>
              <a:rPr lang="en-US" sz="3600" b="1" dirty="0" smtClean="0">
                <a:ln>
                  <a:solidFill>
                    <a:sysClr val="windowText" lastClr="000000"/>
                  </a:solidFill>
                </a:ln>
                <a:solidFill>
                  <a:schemeClr val="bg1"/>
                </a:solidFill>
              </a:rPr>
              <a:t>Acts 22:16</a:t>
            </a:r>
          </a:p>
          <a:p>
            <a:pPr algn="ctr"/>
            <a:r>
              <a:rPr lang="en-US" sz="3600" b="1" dirty="0" smtClean="0">
                <a:ln>
                  <a:solidFill>
                    <a:sysClr val="windowText" lastClr="000000"/>
                  </a:solidFill>
                </a:ln>
                <a:solidFill>
                  <a:schemeClr val="bg1"/>
                </a:solidFill>
              </a:rPr>
              <a:t>1 Peter 3:21</a:t>
            </a:r>
          </a:p>
        </p:txBody>
      </p:sp>
      <p:sp>
        <p:nvSpPr>
          <p:cNvPr id="7" name="TextBox 6"/>
          <p:cNvSpPr txBox="1"/>
          <p:nvPr/>
        </p:nvSpPr>
        <p:spPr>
          <a:xfrm>
            <a:off x="3621974" y="900730"/>
            <a:ext cx="5522027" cy="1200329"/>
          </a:xfrm>
          <a:prstGeom prst="rect">
            <a:avLst/>
          </a:prstGeom>
          <a:noFill/>
        </p:spPr>
        <p:txBody>
          <a:bodyPr wrap="square" rtlCol="0">
            <a:spAutoFit/>
          </a:bodyPr>
          <a:lstStyle/>
          <a:p>
            <a:pPr algn="ctr"/>
            <a:r>
              <a:rPr lang="en-US" sz="3600" b="1" i="1" dirty="0" smtClean="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rPr>
              <a:t>“…baptism now             saves you…”</a:t>
            </a:r>
            <a:endParaRPr lang="en-US" sz="3600" b="1" i="1" dirty="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endParaRPr>
          </a:p>
        </p:txBody>
      </p:sp>
    </p:spTree>
    <p:extLst>
      <p:ext uri="{BB962C8B-B14F-4D97-AF65-F5344CB8AC3E}">
        <p14:creationId xmlns:p14="http://schemas.microsoft.com/office/powerpoint/2010/main" val="32760968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57999"/>
          </a:xfrm>
          <a:prstGeom prst="rect">
            <a:avLst/>
          </a:prstGeom>
        </p:spPr>
      </p:pic>
      <p:sp>
        <p:nvSpPr>
          <p:cNvPr id="6" name="TextBox 5"/>
          <p:cNvSpPr txBox="1"/>
          <p:nvPr/>
        </p:nvSpPr>
        <p:spPr>
          <a:xfrm>
            <a:off x="0" y="0"/>
            <a:ext cx="9144000" cy="830997"/>
          </a:xfrm>
          <a:prstGeom prst="rect">
            <a:avLst/>
          </a:prstGeom>
          <a:noFill/>
        </p:spPr>
        <p:txBody>
          <a:bodyPr wrap="square" rtlCol="0">
            <a:spAutoFit/>
          </a:bodyPr>
          <a:lstStyle/>
          <a:p>
            <a:pPr algn="ctr"/>
            <a:r>
              <a:rPr lang="en-US" sz="4800" b="1" spc="-150" dirty="0" smtClean="0">
                <a:ln>
                  <a:solidFill>
                    <a:sysClr val="windowText" lastClr="000000"/>
                  </a:solidFill>
                </a:ln>
                <a:solidFill>
                  <a:schemeClr val="bg1"/>
                </a:solidFill>
              </a:rPr>
              <a:t>We Can Know The Hope Of His Calling</a:t>
            </a:r>
          </a:p>
        </p:txBody>
      </p:sp>
      <p:sp>
        <p:nvSpPr>
          <p:cNvPr id="4" name="TextBox 3"/>
          <p:cNvSpPr txBox="1"/>
          <p:nvPr/>
        </p:nvSpPr>
        <p:spPr>
          <a:xfrm>
            <a:off x="1" y="746352"/>
            <a:ext cx="3865418" cy="3416320"/>
          </a:xfrm>
          <a:prstGeom prst="rect">
            <a:avLst/>
          </a:prstGeom>
          <a:noFill/>
        </p:spPr>
        <p:txBody>
          <a:bodyPr wrap="square" rtlCol="0">
            <a:spAutoFit/>
          </a:bodyPr>
          <a:lstStyle/>
          <a:p>
            <a:pPr algn="ctr"/>
            <a:r>
              <a:rPr lang="en-US" sz="3600" b="1" dirty="0" smtClean="0">
                <a:ln>
                  <a:solidFill>
                    <a:sysClr val="windowText" lastClr="000000"/>
                  </a:solidFill>
                </a:ln>
                <a:solidFill>
                  <a:schemeClr val="bg1"/>
                </a:solidFill>
              </a:rPr>
              <a:t>Ephesians 1:18</a:t>
            </a:r>
          </a:p>
          <a:p>
            <a:pPr algn="ctr"/>
            <a:r>
              <a:rPr lang="en-US" sz="3600" b="1" dirty="0" smtClean="0">
                <a:ln>
                  <a:solidFill>
                    <a:sysClr val="windowText" lastClr="000000"/>
                  </a:solidFill>
                </a:ln>
                <a:solidFill>
                  <a:schemeClr val="bg1"/>
                </a:solidFill>
              </a:rPr>
              <a:t>1 Peter 1:3-5</a:t>
            </a:r>
          </a:p>
          <a:p>
            <a:pPr algn="ctr"/>
            <a:r>
              <a:rPr lang="en-US" sz="3600" b="1" dirty="0" smtClean="0">
                <a:ln>
                  <a:solidFill>
                    <a:sysClr val="windowText" lastClr="000000"/>
                  </a:solidFill>
                </a:ln>
                <a:solidFill>
                  <a:schemeClr val="bg1"/>
                </a:solidFill>
              </a:rPr>
              <a:t>1 Peter 1:23</a:t>
            </a:r>
          </a:p>
          <a:p>
            <a:pPr algn="ctr"/>
            <a:r>
              <a:rPr lang="en-US" sz="3600" b="1" dirty="0" smtClean="0">
                <a:ln>
                  <a:solidFill>
                    <a:sysClr val="windowText" lastClr="000000"/>
                  </a:solidFill>
                </a:ln>
                <a:solidFill>
                  <a:schemeClr val="bg1"/>
                </a:solidFill>
              </a:rPr>
              <a:t>Acts 22:16</a:t>
            </a:r>
          </a:p>
          <a:p>
            <a:pPr algn="ctr"/>
            <a:r>
              <a:rPr lang="en-US" sz="3600" b="1" dirty="0" smtClean="0">
                <a:ln>
                  <a:solidFill>
                    <a:sysClr val="windowText" lastClr="000000"/>
                  </a:solidFill>
                </a:ln>
                <a:solidFill>
                  <a:schemeClr val="bg1"/>
                </a:solidFill>
              </a:rPr>
              <a:t>1 Peter 3:21</a:t>
            </a:r>
          </a:p>
          <a:p>
            <a:pPr algn="ctr"/>
            <a:r>
              <a:rPr lang="en-US" sz="3600" b="1" dirty="0" smtClean="0">
                <a:ln>
                  <a:solidFill>
                    <a:sysClr val="windowText" lastClr="000000"/>
                  </a:solidFill>
                </a:ln>
                <a:solidFill>
                  <a:schemeClr val="bg1"/>
                </a:solidFill>
              </a:rPr>
              <a:t>John 3:3</a:t>
            </a:r>
          </a:p>
        </p:txBody>
      </p:sp>
      <p:sp>
        <p:nvSpPr>
          <p:cNvPr id="7" name="TextBox 6"/>
          <p:cNvSpPr txBox="1"/>
          <p:nvPr/>
        </p:nvSpPr>
        <p:spPr>
          <a:xfrm>
            <a:off x="3621974" y="900730"/>
            <a:ext cx="5522027" cy="1754326"/>
          </a:xfrm>
          <a:prstGeom prst="rect">
            <a:avLst/>
          </a:prstGeom>
          <a:noFill/>
        </p:spPr>
        <p:txBody>
          <a:bodyPr wrap="square" rtlCol="0">
            <a:spAutoFit/>
          </a:bodyPr>
          <a:lstStyle/>
          <a:p>
            <a:pPr algn="ctr"/>
            <a:r>
              <a:rPr lang="en-US" sz="3600" b="1" i="1" dirty="0" smtClean="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rPr>
              <a:t>“unless one is born again          he cannot see the kingdom            of God”</a:t>
            </a:r>
            <a:endParaRPr lang="en-US" sz="3600" b="1" i="1" dirty="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endParaRPr>
          </a:p>
        </p:txBody>
      </p:sp>
    </p:spTree>
    <p:extLst>
      <p:ext uri="{BB962C8B-B14F-4D97-AF65-F5344CB8AC3E}">
        <p14:creationId xmlns:p14="http://schemas.microsoft.com/office/powerpoint/2010/main" val="37765184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57999"/>
          </a:xfrm>
          <a:prstGeom prst="rect">
            <a:avLst/>
          </a:prstGeom>
        </p:spPr>
      </p:pic>
      <p:sp>
        <p:nvSpPr>
          <p:cNvPr id="6" name="TextBox 5"/>
          <p:cNvSpPr txBox="1"/>
          <p:nvPr/>
        </p:nvSpPr>
        <p:spPr>
          <a:xfrm>
            <a:off x="0" y="0"/>
            <a:ext cx="9144000" cy="830997"/>
          </a:xfrm>
          <a:prstGeom prst="rect">
            <a:avLst/>
          </a:prstGeom>
          <a:noFill/>
        </p:spPr>
        <p:txBody>
          <a:bodyPr wrap="square" rtlCol="0">
            <a:spAutoFit/>
          </a:bodyPr>
          <a:lstStyle/>
          <a:p>
            <a:pPr algn="ctr"/>
            <a:r>
              <a:rPr lang="en-US" sz="4800" b="1" spc="-150" dirty="0" smtClean="0">
                <a:ln>
                  <a:solidFill>
                    <a:sysClr val="windowText" lastClr="000000"/>
                  </a:solidFill>
                </a:ln>
                <a:solidFill>
                  <a:schemeClr val="bg1"/>
                </a:solidFill>
              </a:rPr>
              <a:t>We Can Know The Hope Of His Calling</a:t>
            </a:r>
          </a:p>
        </p:txBody>
      </p:sp>
      <p:sp>
        <p:nvSpPr>
          <p:cNvPr id="4" name="TextBox 3"/>
          <p:cNvSpPr txBox="1"/>
          <p:nvPr/>
        </p:nvSpPr>
        <p:spPr>
          <a:xfrm>
            <a:off x="1" y="746352"/>
            <a:ext cx="3865418" cy="3970318"/>
          </a:xfrm>
          <a:prstGeom prst="rect">
            <a:avLst/>
          </a:prstGeom>
          <a:noFill/>
        </p:spPr>
        <p:txBody>
          <a:bodyPr wrap="square" rtlCol="0">
            <a:spAutoFit/>
          </a:bodyPr>
          <a:lstStyle/>
          <a:p>
            <a:pPr algn="ctr"/>
            <a:r>
              <a:rPr lang="en-US" sz="3600" b="1" dirty="0" smtClean="0">
                <a:ln>
                  <a:solidFill>
                    <a:sysClr val="windowText" lastClr="000000"/>
                  </a:solidFill>
                </a:ln>
                <a:solidFill>
                  <a:schemeClr val="bg1"/>
                </a:solidFill>
              </a:rPr>
              <a:t>Ephesians 1:18</a:t>
            </a:r>
          </a:p>
          <a:p>
            <a:pPr algn="ctr"/>
            <a:r>
              <a:rPr lang="en-US" sz="3600" b="1" dirty="0" smtClean="0">
                <a:ln>
                  <a:solidFill>
                    <a:sysClr val="windowText" lastClr="000000"/>
                  </a:solidFill>
                </a:ln>
                <a:solidFill>
                  <a:schemeClr val="bg1"/>
                </a:solidFill>
              </a:rPr>
              <a:t>1 Peter 1:3-5</a:t>
            </a:r>
          </a:p>
          <a:p>
            <a:pPr algn="ctr"/>
            <a:r>
              <a:rPr lang="en-US" sz="3600" b="1" dirty="0" smtClean="0">
                <a:ln>
                  <a:solidFill>
                    <a:sysClr val="windowText" lastClr="000000"/>
                  </a:solidFill>
                </a:ln>
                <a:solidFill>
                  <a:schemeClr val="bg1"/>
                </a:solidFill>
              </a:rPr>
              <a:t>1 Peter 1:23</a:t>
            </a:r>
          </a:p>
          <a:p>
            <a:pPr algn="ctr"/>
            <a:r>
              <a:rPr lang="en-US" sz="3600" b="1" dirty="0" smtClean="0">
                <a:ln>
                  <a:solidFill>
                    <a:sysClr val="windowText" lastClr="000000"/>
                  </a:solidFill>
                </a:ln>
                <a:solidFill>
                  <a:schemeClr val="bg1"/>
                </a:solidFill>
              </a:rPr>
              <a:t>Acts 22:16</a:t>
            </a:r>
          </a:p>
          <a:p>
            <a:pPr algn="ctr"/>
            <a:r>
              <a:rPr lang="en-US" sz="3600" b="1" dirty="0" smtClean="0">
                <a:ln>
                  <a:solidFill>
                    <a:sysClr val="windowText" lastClr="000000"/>
                  </a:solidFill>
                </a:ln>
                <a:solidFill>
                  <a:schemeClr val="bg1"/>
                </a:solidFill>
              </a:rPr>
              <a:t>1 Peter 3:21</a:t>
            </a:r>
          </a:p>
          <a:p>
            <a:pPr algn="ctr"/>
            <a:r>
              <a:rPr lang="en-US" sz="3600" b="1" dirty="0" smtClean="0">
                <a:ln>
                  <a:solidFill>
                    <a:sysClr val="windowText" lastClr="000000"/>
                  </a:solidFill>
                </a:ln>
                <a:solidFill>
                  <a:schemeClr val="bg1"/>
                </a:solidFill>
              </a:rPr>
              <a:t>John 3:3</a:t>
            </a:r>
          </a:p>
          <a:p>
            <a:pPr algn="ctr"/>
            <a:r>
              <a:rPr lang="en-US" sz="3600" b="1" dirty="0" smtClean="0">
                <a:ln>
                  <a:solidFill>
                    <a:sysClr val="windowText" lastClr="000000"/>
                  </a:solidFill>
                </a:ln>
                <a:solidFill>
                  <a:schemeClr val="bg1"/>
                </a:solidFill>
              </a:rPr>
              <a:t>1 Peter 1:13</a:t>
            </a:r>
          </a:p>
        </p:txBody>
      </p:sp>
      <p:sp>
        <p:nvSpPr>
          <p:cNvPr id="7" name="TextBox 6"/>
          <p:cNvSpPr txBox="1"/>
          <p:nvPr/>
        </p:nvSpPr>
        <p:spPr>
          <a:xfrm>
            <a:off x="3621974" y="900730"/>
            <a:ext cx="5522027" cy="3416320"/>
          </a:xfrm>
          <a:prstGeom prst="rect">
            <a:avLst/>
          </a:prstGeom>
          <a:noFill/>
        </p:spPr>
        <p:txBody>
          <a:bodyPr wrap="square" rtlCol="0">
            <a:spAutoFit/>
          </a:bodyPr>
          <a:lstStyle/>
          <a:p>
            <a:pPr algn="ctr"/>
            <a:r>
              <a:rPr lang="en-US" sz="3600" b="1" i="1" dirty="0" smtClean="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rPr>
              <a:t>“Prepare your minds for action, keep sober in spirit, fix your hope completely on the grace to be brought to you at the revelation of Jesus Christ.”</a:t>
            </a:r>
            <a:endParaRPr lang="en-US" sz="3600" b="1" i="1" dirty="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endParaRPr>
          </a:p>
        </p:txBody>
      </p:sp>
    </p:spTree>
    <p:extLst>
      <p:ext uri="{BB962C8B-B14F-4D97-AF65-F5344CB8AC3E}">
        <p14:creationId xmlns:p14="http://schemas.microsoft.com/office/powerpoint/2010/main" val="14963928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57999"/>
          </a:xfrm>
          <a:prstGeom prst="rect">
            <a:avLst/>
          </a:prstGeom>
        </p:spPr>
      </p:pic>
      <p:sp>
        <p:nvSpPr>
          <p:cNvPr id="6" name="TextBox 5"/>
          <p:cNvSpPr txBox="1"/>
          <p:nvPr/>
        </p:nvSpPr>
        <p:spPr>
          <a:xfrm>
            <a:off x="0" y="0"/>
            <a:ext cx="9144000" cy="830997"/>
          </a:xfrm>
          <a:prstGeom prst="rect">
            <a:avLst/>
          </a:prstGeom>
          <a:noFill/>
        </p:spPr>
        <p:txBody>
          <a:bodyPr wrap="square" rtlCol="0">
            <a:spAutoFit/>
          </a:bodyPr>
          <a:lstStyle/>
          <a:p>
            <a:pPr algn="ctr"/>
            <a:r>
              <a:rPr lang="en-US" sz="4800" b="1" spc="-150" dirty="0" smtClean="0">
                <a:ln>
                  <a:solidFill>
                    <a:sysClr val="windowText" lastClr="000000"/>
                  </a:solidFill>
                </a:ln>
                <a:solidFill>
                  <a:schemeClr val="bg1"/>
                </a:solidFill>
              </a:rPr>
              <a:t>We Can Know The Hope Of His Calling</a:t>
            </a:r>
          </a:p>
        </p:txBody>
      </p:sp>
      <p:sp>
        <p:nvSpPr>
          <p:cNvPr id="4" name="TextBox 3"/>
          <p:cNvSpPr txBox="1"/>
          <p:nvPr/>
        </p:nvSpPr>
        <p:spPr>
          <a:xfrm>
            <a:off x="1" y="746352"/>
            <a:ext cx="3865418" cy="1200329"/>
          </a:xfrm>
          <a:prstGeom prst="rect">
            <a:avLst/>
          </a:prstGeom>
          <a:noFill/>
        </p:spPr>
        <p:txBody>
          <a:bodyPr wrap="square" rtlCol="0">
            <a:spAutoFit/>
          </a:bodyPr>
          <a:lstStyle/>
          <a:p>
            <a:pPr algn="ctr"/>
            <a:r>
              <a:rPr lang="en-US" sz="3600" b="1" dirty="0" smtClean="0">
                <a:ln>
                  <a:solidFill>
                    <a:sysClr val="windowText" lastClr="000000"/>
                  </a:solidFill>
                </a:ln>
                <a:solidFill>
                  <a:schemeClr val="bg1"/>
                </a:solidFill>
              </a:rPr>
              <a:t>Ephesians 1:18</a:t>
            </a:r>
          </a:p>
          <a:p>
            <a:pPr algn="ctr"/>
            <a:r>
              <a:rPr lang="en-US" sz="3600" b="1" dirty="0" smtClean="0">
                <a:ln>
                  <a:solidFill>
                    <a:sysClr val="windowText" lastClr="000000"/>
                  </a:solidFill>
                </a:ln>
                <a:solidFill>
                  <a:schemeClr val="bg1"/>
                </a:solidFill>
              </a:rPr>
              <a:t>Philippians 3:14</a:t>
            </a:r>
          </a:p>
        </p:txBody>
      </p:sp>
      <p:sp>
        <p:nvSpPr>
          <p:cNvPr id="7" name="TextBox 6"/>
          <p:cNvSpPr txBox="1"/>
          <p:nvPr/>
        </p:nvSpPr>
        <p:spPr>
          <a:xfrm>
            <a:off x="3621974" y="900730"/>
            <a:ext cx="5522027" cy="1754326"/>
          </a:xfrm>
          <a:prstGeom prst="rect">
            <a:avLst/>
          </a:prstGeom>
          <a:noFill/>
        </p:spPr>
        <p:txBody>
          <a:bodyPr wrap="square" rtlCol="0">
            <a:spAutoFit/>
          </a:bodyPr>
          <a:lstStyle/>
          <a:p>
            <a:pPr algn="ctr"/>
            <a:r>
              <a:rPr lang="en-US" sz="3600" b="1" i="1" dirty="0" smtClean="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rPr>
              <a:t>“I press on toward the goal for the prize of the upward call of God in Christ Jesus”</a:t>
            </a:r>
            <a:endParaRPr lang="en-US" sz="3600" b="1" i="1" dirty="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endParaRPr>
          </a:p>
        </p:txBody>
      </p:sp>
    </p:spTree>
    <p:extLst>
      <p:ext uri="{BB962C8B-B14F-4D97-AF65-F5344CB8AC3E}">
        <p14:creationId xmlns:p14="http://schemas.microsoft.com/office/powerpoint/2010/main" val="4871149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57999"/>
          </a:xfrm>
          <a:prstGeom prst="rect">
            <a:avLst/>
          </a:prstGeom>
        </p:spPr>
      </p:pic>
      <p:sp>
        <p:nvSpPr>
          <p:cNvPr id="6" name="TextBox 5"/>
          <p:cNvSpPr txBox="1"/>
          <p:nvPr/>
        </p:nvSpPr>
        <p:spPr>
          <a:xfrm>
            <a:off x="0" y="0"/>
            <a:ext cx="9144000" cy="830997"/>
          </a:xfrm>
          <a:prstGeom prst="rect">
            <a:avLst/>
          </a:prstGeom>
          <a:noFill/>
        </p:spPr>
        <p:txBody>
          <a:bodyPr wrap="square" rtlCol="0">
            <a:spAutoFit/>
          </a:bodyPr>
          <a:lstStyle/>
          <a:p>
            <a:pPr algn="ctr"/>
            <a:r>
              <a:rPr lang="en-US" sz="4800" b="1" spc="-150" dirty="0" smtClean="0">
                <a:ln>
                  <a:solidFill>
                    <a:sysClr val="windowText" lastClr="000000"/>
                  </a:solidFill>
                </a:ln>
                <a:solidFill>
                  <a:schemeClr val="bg1"/>
                </a:solidFill>
              </a:rPr>
              <a:t>We Can Know The Hope Of His Calling</a:t>
            </a:r>
          </a:p>
        </p:txBody>
      </p:sp>
      <p:sp>
        <p:nvSpPr>
          <p:cNvPr id="4" name="TextBox 3"/>
          <p:cNvSpPr txBox="1"/>
          <p:nvPr/>
        </p:nvSpPr>
        <p:spPr>
          <a:xfrm>
            <a:off x="1" y="746352"/>
            <a:ext cx="3865418" cy="1754326"/>
          </a:xfrm>
          <a:prstGeom prst="rect">
            <a:avLst/>
          </a:prstGeom>
          <a:noFill/>
        </p:spPr>
        <p:txBody>
          <a:bodyPr wrap="square" rtlCol="0">
            <a:spAutoFit/>
          </a:bodyPr>
          <a:lstStyle/>
          <a:p>
            <a:pPr algn="ctr"/>
            <a:r>
              <a:rPr lang="en-US" sz="3600" b="1" dirty="0" smtClean="0">
                <a:ln>
                  <a:solidFill>
                    <a:sysClr val="windowText" lastClr="000000"/>
                  </a:solidFill>
                </a:ln>
                <a:solidFill>
                  <a:schemeClr val="bg1"/>
                </a:solidFill>
              </a:rPr>
              <a:t>Ephesians 1:18</a:t>
            </a:r>
          </a:p>
          <a:p>
            <a:pPr algn="ctr"/>
            <a:r>
              <a:rPr lang="en-US" sz="3600" b="1" dirty="0" smtClean="0">
                <a:ln>
                  <a:solidFill>
                    <a:sysClr val="windowText" lastClr="000000"/>
                  </a:solidFill>
                </a:ln>
                <a:solidFill>
                  <a:schemeClr val="bg1"/>
                </a:solidFill>
              </a:rPr>
              <a:t>Philippians 3:14</a:t>
            </a:r>
          </a:p>
          <a:p>
            <a:pPr algn="ctr"/>
            <a:r>
              <a:rPr lang="en-US" sz="3600" b="1" dirty="0" smtClean="0">
                <a:ln>
                  <a:solidFill>
                    <a:sysClr val="windowText" lastClr="000000"/>
                  </a:solidFill>
                </a:ln>
                <a:solidFill>
                  <a:schemeClr val="bg1"/>
                </a:solidFill>
              </a:rPr>
              <a:t>Ephesians 4:1</a:t>
            </a:r>
          </a:p>
        </p:txBody>
      </p:sp>
      <p:sp>
        <p:nvSpPr>
          <p:cNvPr id="7" name="TextBox 6"/>
          <p:cNvSpPr txBox="1"/>
          <p:nvPr/>
        </p:nvSpPr>
        <p:spPr>
          <a:xfrm>
            <a:off x="3621974" y="900730"/>
            <a:ext cx="5522027" cy="2862322"/>
          </a:xfrm>
          <a:prstGeom prst="rect">
            <a:avLst/>
          </a:prstGeom>
          <a:noFill/>
        </p:spPr>
        <p:txBody>
          <a:bodyPr wrap="square" rtlCol="0">
            <a:spAutoFit/>
          </a:bodyPr>
          <a:lstStyle/>
          <a:p>
            <a:pPr algn="ctr"/>
            <a:r>
              <a:rPr lang="en-US" sz="3600" b="1" i="1" dirty="0" smtClean="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rPr>
              <a:t>“I, therefore, the prisoner of the Lord, implore you to walk in a manner worthy of the calling with which you have been called.”</a:t>
            </a:r>
            <a:endParaRPr lang="en-US" sz="3600" b="1" i="1" dirty="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endParaRPr>
          </a:p>
        </p:txBody>
      </p:sp>
    </p:spTree>
    <p:extLst>
      <p:ext uri="{BB962C8B-B14F-4D97-AF65-F5344CB8AC3E}">
        <p14:creationId xmlns:p14="http://schemas.microsoft.com/office/powerpoint/2010/main" val="5961146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57999"/>
          </a:xfrm>
          <a:prstGeom prst="rect">
            <a:avLst/>
          </a:prstGeom>
        </p:spPr>
      </p:pic>
      <p:sp>
        <p:nvSpPr>
          <p:cNvPr id="6" name="TextBox 5"/>
          <p:cNvSpPr txBox="1"/>
          <p:nvPr/>
        </p:nvSpPr>
        <p:spPr>
          <a:xfrm>
            <a:off x="0" y="0"/>
            <a:ext cx="9144000" cy="830997"/>
          </a:xfrm>
          <a:prstGeom prst="rect">
            <a:avLst/>
          </a:prstGeom>
          <a:noFill/>
        </p:spPr>
        <p:txBody>
          <a:bodyPr wrap="square" rtlCol="0">
            <a:spAutoFit/>
          </a:bodyPr>
          <a:lstStyle/>
          <a:p>
            <a:pPr algn="ctr"/>
            <a:r>
              <a:rPr lang="en-US" sz="4800" b="1" spc="-150" dirty="0" smtClean="0">
                <a:ln>
                  <a:solidFill>
                    <a:sysClr val="windowText" lastClr="000000"/>
                  </a:solidFill>
                </a:ln>
                <a:solidFill>
                  <a:schemeClr val="bg1"/>
                </a:solidFill>
              </a:rPr>
              <a:t>We Can Know The Hope Of His Calling</a:t>
            </a:r>
          </a:p>
        </p:txBody>
      </p:sp>
      <p:sp>
        <p:nvSpPr>
          <p:cNvPr id="4" name="TextBox 3"/>
          <p:cNvSpPr txBox="1"/>
          <p:nvPr/>
        </p:nvSpPr>
        <p:spPr>
          <a:xfrm>
            <a:off x="1" y="746352"/>
            <a:ext cx="3865418" cy="2308324"/>
          </a:xfrm>
          <a:prstGeom prst="rect">
            <a:avLst/>
          </a:prstGeom>
          <a:noFill/>
        </p:spPr>
        <p:txBody>
          <a:bodyPr wrap="square" rtlCol="0">
            <a:spAutoFit/>
          </a:bodyPr>
          <a:lstStyle/>
          <a:p>
            <a:pPr algn="ctr"/>
            <a:r>
              <a:rPr lang="en-US" sz="3600" b="1" dirty="0" smtClean="0">
                <a:ln>
                  <a:solidFill>
                    <a:sysClr val="windowText" lastClr="000000"/>
                  </a:solidFill>
                </a:ln>
                <a:solidFill>
                  <a:schemeClr val="bg1"/>
                </a:solidFill>
              </a:rPr>
              <a:t>Ephesians 1:18</a:t>
            </a:r>
          </a:p>
          <a:p>
            <a:pPr algn="ctr"/>
            <a:r>
              <a:rPr lang="en-US" sz="3600" b="1" dirty="0" smtClean="0">
                <a:ln>
                  <a:solidFill>
                    <a:sysClr val="windowText" lastClr="000000"/>
                  </a:solidFill>
                </a:ln>
                <a:solidFill>
                  <a:schemeClr val="bg1"/>
                </a:solidFill>
              </a:rPr>
              <a:t>Philippians 3:14</a:t>
            </a:r>
          </a:p>
          <a:p>
            <a:pPr algn="ctr"/>
            <a:r>
              <a:rPr lang="en-US" sz="3600" b="1" dirty="0" smtClean="0">
                <a:ln>
                  <a:solidFill>
                    <a:sysClr val="windowText" lastClr="000000"/>
                  </a:solidFill>
                </a:ln>
                <a:solidFill>
                  <a:schemeClr val="bg1"/>
                </a:solidFill>
              </a:rPr>
              <a:t>Ephesians 4:1</a:t>
            </a:r>
          </a:p>
          <a:p>
            <a:pPr algn="ctr"/>
            <a:r>
              <a:rPr lang="en-US" sz="3600" b="1" dirty="0" smtClean="0">
                <a:ln>
                  <a:solidFill>
                    <a:sysClr val="windowText" lastClr="000000"/>
                  </a:solidFill>
                </a:ln>
                <a:solidFill>
                  <a:schemeClr val="bg1"/>
                </a:solidFill>
              </a:rPr>
              <a:t>2 Peter 1:10-11</a:t>
            </a:r>
          </a:p>
        </p:txBody>
      </p:sp>
      <p:sp>
        <p:nvSpPr>
          <p:cNvPr id="7" name="TextBox 6"/>
          <p:cNvSpPr txBox="1"/>
          <p:nvPr/>
        </p:nvSpPr>
        <p:spPr>
          <a:xfrm>
            <a:off x="3621974" y="900730"/>
            <a:ext cx="5522027" cy="3970318"/>
          </a:xfrm>
          <a:prstGeom prst="rect">
            <a:avLst/>
          </a:prstGeom>
          <a:noFill/>
        </p:spPr>
        <p:txBody>
          <a:bodyPr wrap="square" rtlCol="0">
            <a:spAutoFit/>
          </a:bodyPr>
          <a:lstStyle/>
          <a:p>
            <a:pPr algn="ctr"/>
            <a:r>
              <a:rPr lang="en-US" sz="3600" b="1" i="1" dirty="0" smtClean="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rPr>
              <a:t>“…be all the more diligent…for in this way    the entrance into the eternal kingdom of our Lord and Savior Jesus Christ will       be abundantly supplied         to you.”</a:t>
            </a:r>
            <a:endParaRPr lang="en-US" sz="3600" b="1" i="1" dirty="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endParaRPr>
          </a:p>
        </p:txBody>
      </p:sp>
    </p:spTree>
    <p:extLst>
      <p:ext uri="{BB962C8B-B14F-4D97-AF65-F5344CB8AC3E}">
        <p14:creationId xmlns:p14="http://schemas.microsoft.com/office/powerpoint/2010/main" val="29403096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57999"/>
          </a:xfrm>
          <a:prstGeom prst="rect">
            <a:avLst/>
          </a:prstGeom>
        </p:spPr>
      </p:pic>
      <p:sp>
        <p:nvSpPr>
          <p:cNvPr id="6" name="TextBox 5"/>
          <p:cNvSpPr txBox="1"/>
          <p:nvPr/>
        </p:nvSpPr>
        <p:spPr>
          <a:xfrm>
            <a:off x="0" y="0"/>
            <a:ext cx="9144000" cy="1569660"/>
          </a:xfrm>
          <a:prstGeom prst="rect">
            <a:avLst/>
          </a:prstGeom>
          <a:noFill/>
        </p:spPr>
        <p:txBody>
          <a:bodyPr wrap="square" rtlCol="0">
            <a:spAutoFit/>
          </a:bodyPr>
          <a:lstStyle/>
          <a:p>
            <a:pPr algn="ctr"/>
            <a:r>
              <a:rPr lang="en-US" sz="4800" b="1" spc="-150" dirty="0" smtClean="0">
                <a:ln>
                  <a:solidFill>
                    <a:sysClr val="windowText" lastClr="000000"/>
                  </a:solidFill>
                </a:ln>
                <a:solidFill>
                  <a:schemeClr val="bg1"/>
                </a:solidFill>
              </a:rPr>
              <a:t>We Can Know The Riches Of The Glory Of His Inheritance</a:t>
            </a:r>
          </a:p>
        </p:txBody>
      </p:sp>
      <p:sp>
        <p:nvSpPr>
          <p:cNvPr id="4" name="TextBox 3"/>
          <p:cNvSpPr txBox="1"/>
          <p:nvPr/>
        </p:nvSpPr>
        <p:spPr>
          <a:xfrm>
            <a:off x="0" y="1569660"/>
            <a:ext cx="3865418" cy="646331"/>
          </a:xfrm>
          <a:prstGeom prst="rect">
            <a:avLst/>
          </a:prstGeom>
          <a:noFill/>
        </p:spPr>
        <p:txBody>
          <a:bodyPr wrap="square" rtlCol="0">
            <a:spAutoFit/>
          </a:bodyPr>
          <a:lstStyle/>
          <a:p>
            <a:pPr algn="ctr"/>
            <a:r>
              <a:rPr lang="en-US" sz="3600" b="1" dirty="0" smtClean="0">
                <a:ln>
                  <a:solidFill>
                    <a:sysClr val="windowText" lastClr="000000"/>
                  </a:solidFill>
                </a:ln>
                <a:solidFill>
                  <a:schemeClr val="bg1"/>
                </a:solidFill>
              </a:rPr>
              <a:t>Ephesians 1:18</a:t>
            </a:r>
          </a:p>
        </p:txBody>
      </p:sp>
    </p:spTree>
    <p:extLst>
      <p:ext uri="{BB962C8B-B14F-4D97-AF65-F5344CB8AC3E}">
        <p14:creationId xmlns:p14="http://schemas.microsoft.com/office/powerpoint/2010/main" val="16305112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57999"/>
          </a:xfrm>
          <a:prstGeom prst="rect">
            <a:avLst/>
          </a:prstGeom>
        </p:spPr>
      </p:pic>
      <p:sp>
        <p:nvSpPr>
          <p:cNvPr id="6" name="TextBox 5"/>
          <p:cNvSpPr txBox="1"/>
          <p:nvPr/>
        </p:nvSpPr>
        <p:spPr>
          <a:xfrm>
            <a:off x="0" y="0"/>
            <a:ext cx="9144000" cy="1569660"/>
          </a:xfrm>
          <a:prstGeom prst="rect">
            <a:avLst/>
          </a:prstGeom>
          <a:noFill/>
        </p:spPr>
        <p:txBody>
          <a:bodyPr wrap="square" rtlCol="0">
            <a:spAutoFit/>
          </a:bodyPr>
          <a:lstStyle/>
          <a:p>
            <a:pPr algn="ctr"/>
            <a:r>
              <a:rPr lang="en-US" sz="4800" b="1" spc="-150" dirty="0" smtClean="0">
                <a:ln>
                  <a:solidFill>
                    <a:sysClr val="windowText" lastClr="000000"/>
                  </a:solidFill>
                </a:ln>
                <a:solidFill>
                  <a:schemeClr val="bg1"/>
                </a:solidFill>
              </a:rPr>
              <a:t>We Can Know The Riches Of The Glory Of His Inheritance</a:t>
            </a:r>
          </a:p>
        </p:txBody>
      </p:sp>
      <p:sp>
        <p:nvSpPr>
          <p:cNvPr id="4" name="TextBox 3"/>
          <p:cNvSpPr txBox="1"/>
          <p:nvPr/>
        </p:nvSpPr>
        <p:spPr>
          <a:xfrm>
            <a:off x="0" y="1569660"/>
            <a:ext cx="3865418" cy="1200329"/>
          </a:xfrm>
          <a:prstGeom prst="rect">
            <a:avLst/>
          </a:prstGeom>
          <a:noFill/>
        </p:spPr>
        <p:txBody>
          <a:bodyPr wrap="square" rtlCol="0">
            <a:spAutoFit/>
          </a:bodyPr>
          <a:lstStyle/>
          <a:p>
            <a:pPr algn="ctr"/>
            <a:r>
              <a:rPr lang="en-US" sz="3600" b="1" dirty="0" smtClean="0">
                <a:ln>
                  <a:solidFill>
                    <a:sysClr val="windowText" lastClr="000000"/>
                  </a:solidFill>
                </a:ln>
                <a:solidFill>
                  <a:schemeClr val="bg1"/>
                </a:solidFill>
              </a:rPr>
              <a:t>Ephesians 1:18</a:t>
            </a:r>
          </a:p>
          <a:p>
            <a:pPr algn="ctr"/>
            <a:r>
              <a:rPr lang="en-US" sz="3600" b="1" dirty="0" smtClean="0">
                <a:ln>
                  <a:solidFill>
                    <a:sysClr val="windowText" lastClr="000000"/>
                  </a:solidFill>
                </a:ln>
                <a:solidFill>
                  <a:schemeClr val="bg1"/>
                </a:solidFill>
              </a:rPr>
              <a:t>Romans 8:17</a:t>
            </a:r>
          </a:p>
        </p:txBody>
      </p:sp>
      <p:sp>
        <p:nvSpPr>
          <p:cNvPr id="7" name="TextBox 6"/>
          <p:cNvSpPr txBox="1"/>
          <p:nvPr/>
        </p:nvSpPr>
        <p:spPr>
          <a:xfrm>
            <a:off x="3621973" y="1569660"/>
            <a:ext cx="5522027" cy="1754326"/>
          </a:xfrm>
          <a:prstGeom prst="rect">
            <a:avLst/>
          </a:prstGeom>
          <a:noFill/>
        </p:spPr>
        <p:txBody>
          <a:bodyPr wrap="square" rtlCol="0">
            <a:spAutoFit/>
          </a:bodyPr>
          <a:lstStyle/>
          <a:p>
            <a:pPr algn="ctr"/>
            <a:r>
              <a:rPr lang="en-US" sz="3600" b="1" i="1" dirty="0" smtClean="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rPr>
              <a:t>“…children, heirs also, heirs of God and fellow heirs with Christ”</a:t>
            </a:r>
            <a:endParaRPr lang="en-US" sz="3600" b="1" i="1" dirty="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endParaRPr>
          </a:p>
        </p:txBody>
      </p:sp>
    </p:spTree>
    <p:extLst>
      <p:ext uri="{BB962C8B-B14F-4D97-AF65-F5344CB8AC3E}">
        <p14:creationId xmlns:p14="http://schemas.microsoft.com/office/powerpoint/2010/main" val="39128575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57999"/>
          </a:xfrm>
          <a:prstGeom prst="rect">
            <a:avLst/>
          </a:prstGeom>
        </p:spPr>
      </p:pic>
      <p:sp>
        <p:nvSpPr>
          <p:cNvPr id="6" name="TextBox 5"/>
          <p:cNvSpPr txBox="1"/>
          <p:nvPr/>
        </p:nvSpPr>
        <p:spPr>
          <a:xfrm>
            <a:off x="0" y="0"/>
            <a:ext cx="9144000" cy="1569660"/>
          </a:xfrm>
          <a:prstGeom prst="rect">
            <a:avLst/>
          </a:prstGeom>
          <a:noFill/>
        </p:spPr>
        <p:txBody>
          <a:bodyPr wrap="square" rtlCol="0">
            <a:spAutoFit/>
          </a:bodyPr>
          <a:lstStyle/>
          <a:p>
            <a:pPr algn="ctr"/>
            <a:r>
              <a:rPr lang="en-US" sz="4800" b="1" spc="-150" dirty="0" smtClean="0">
                <a:ln>
                  <a:solidFill>
                    <a:sysClr val="windowText" lastClr="000000"/>
                  </a:solidFill>
                </a:ln>
                <a:solidFill>
                  <a:schemeClr val="bg1"/>
                </a:solidFill>
              </a:rPr>
              <a:t>We Can Know The Riches Of The Glory Of His Inheritance</a:t>
            </a:r>
          </a:p>
        </p:txBody>
      </p:sp>
      <p:sp>
        <p:nvSpPr>
          <p:cNvPr id="4" name="TextBox 3"/>
          <p:cNvSpPr txBox="1"/>
          <p:nvPr/>
        </p:nvSpPr>
        <p:spPr>
          <a:xfrm>
            <a:off x="0" y="1569660"/>
            <a:ext cx="3865418" cy="1754326"/>
          </a:xfrm>
          <a:prstGeom prst="rect">
            <a:avLst/>
          </a:prstGeom>
          <a:noFill/>
        </p:spPr>
        <p:txBody>
          <a:bodyPr wrap="square" rtlCol="0">
            <a:spAutoFit/>
          </a:bodyPr>
          <a:lstStyle/>
          <a:p>
            <a:pPr algn="ctr"/>
            <a:r>
              <a:rPr lang="en-US" sz="3600" b="1" dirty="0" smtClean="0">
                <a:ln>
                  <a:solidFill>
                    <a:sysClr val="windowText" lastClr="000000"/>
                  </a:solidFill>
                </a:ln>
                <a:solidFill>
                  <a:schemeClr val="bg1"/>
                </a:solidFill>
              </a:rPr>
              <a:t>Ephesians 1:18</a:t>
            </a:r>
          </a:p>
          <a:p>
            <a:pPr algn="ctr"/>
            <a:r>
              <a:rPr lang="en-US" sz="3600" b="1" dirty="0" smtClean="0">
                <a:ln>
                  <a:solidFill>
                    <a:sysClr val="windowText" lastClr="000000"/>
                  </a:solidFill>
                </a:ln>
                <a:solidFill>
                  <a:schemeClr val="bg1"/>
                </a:solidFill>
              </a:rPr>
              <a:t>Romans 8:17</a:t>
            </a:r>
          </a:p>
          <a:p>
            <a:pPr algn="ctr"/>
            <a:r>
              <a:rPr lang="en-US" sz="3600" b="1" dirty="0" smtClean="0">
                <a:ln>
                  <a:solidFill>
                    <a:sysClr val="windowText" lastClr="000000"/>
                  </a:solidFill>
                </a:ln>
                <a:solidFill>
                  <a:schemeClr val="bg1"/>
                </a:solidFill>
              </a:rPr>
              <a:t>Acts 20:32</a:t>
            </a:r>
          </a:p>
        </p:txBody>
      </p:sp>
      <p:sp>
        <p:nvSpPr>
          <p:cNvPr id="7" name="TextBox 6"/>
          <p:cNvSpPr txBox="1"/>
          <p:nvPr/>
        </p:nvSpPr>
        <p:spPr>
          <a:xfrm>
            <a:off x="3621973" y="1569660"/>
            <a:ext cx="5522027" cy="2308324"/>
          </a:xfrm>
          <a:prstGeom prst="rect">
            <a:avLst/>
          </a:prstGeom>
          <a:noFill/>
        </p:spPr>
        <p:txBody>
          <a:bodyPr wrap="square" rtlCol="0">
            <a:spAutoFit/>
          </a:bodyPr>
          <a:lstStyle/>
          <a:p>
            <a:pPr algn="ctr"/>
            <a:r>
              <a:rPr lang="en-US" sz="3600" b="1" i="1" dirty="0" smtClean="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rPr>
              <a:t>“…which is able to build you up and to give you the inheritance among all those who are sanctified.”</a:t>
            </a:r>
            <a:endParaRPr lang="en-US" sz="3600" b="1" i="1" dirty="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endParaRPr>
          </a:p>
        </p:txBody>
      </p:sp>
    </p:spTree>
    <p:extLst>
      <p:ext uri="{BB962C8B-B14F-4D97-AF65-F5344CB8AC3E}">
        <p14:creationId xmlns:p14="http://schemas.microsoft.com/office/powerpoint/2010/main" val="20635457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57999"/>
          </a:xfrm>
          <a:prstGeom prst="rect">
            <a:avLst/>
          </a:prstGeom>
        </p:spPr>
      </p:pic>
      <p:sp>
        <p:nvSpPr>
          <p:cNvPr id="6" name="TextBox 5"/>
          <p:cNvSpPr txBox="1"/>
          <p:nvPr/>
        </p:nvSpPr>
        <p:spPr>
          <a:xfrm>
            <a:off x="0" y="0"/>
            <a:ext cx="9144000" cy="1569660"/>
          </a:xfrm>
          <a:prstGeom prst="rect">
            <a:avLst/>
          </a:prstGeom>
          <a:noFill/>
        </p:spPr>
        <p:txBody>
          <a:bodyPr wrap="square" rtlCol="0">
            <a:spAutoFit/>
          </a:bodyPr>
          <a:lstStyle/>
          <a:p>
            <a:pPr algn="ctr"/>
            <a:r>
              <a:rPr lang="en-US" sz="4800" b="1" spc="-150" dirty="0" smtClean="0">
                <a:ln>
                  <a:solidFill>
                    <a:sysClr val="windowText" lastClr="000000"/>
                  </a:solidFill>
                </a:ln>
                <a:solidFill>
                  <a:schemeClr val="bg1"/>
                </a:solidFill>
              </a:rPr>
              <a:t>We Can Know The Riches Of The Glory Of His Inheritance</a:t>
            </a:r>
          </a:p>
        </p:txBody>
      </p:sp>
      <p:sp>
        <p:nvSpPr>
          <p:cNvPr id="4" name="TextBox 3"/>
          <p:cNvSpPr txBox="1"/>
          <p:nvPr/>
        </p:nvSpPr>
        <p:spPr>
          <a:xfrm>
            <a:off x="0" y="1569660"/>
            <a:ext cx="3865418" cy="2308324"/>
          </a:xfrm>
          <a:prstGeom prst="rect">
            <a:avLst/>
          </a:prstGeom>
          <a:noFill/>
        </p:spPr>
        <p:txBody>
          <a:bodyPr wrap="square" rtlCol="0">
            <a:spAutoFit/>
          </a:bodyPr>
          <a:lstStyle/>
          <a:p>
            <a:pPr algn="ctr"/>
            <a:r>
              <a:rPr lang="en-US" sz="3600" b="1" dirty="0" smtClean="0">
                <a:ln>
                  <a:solidFill>
                    <a:sysClr val="windowText" lastClr="000000"/>
                  </a:solidFill>
                </a:ln>
                <a:solidFill>
                  <a:schemeClr val="bg1"/>
                </a:solidFill>
              </a:rPr>
              <a:t>Ephesians 1:18</a:t>
            </a:r>
          </a:p>
          <a:p>
            <a:pPr algn="ctr"/>
            <a:r>
              <a:rPr lang="en-US" sz="3600" b="1" dirty="0" smtClean="0">
                <a:ln>
                  <a:solidFill>
                    <a:sysClr val="windowText" lastClr="000000"/>
                  </a:solidFill>
                </a:ln>
                <a:solidFill>
                  <a:schemeClr val="bg1"/>
                </a:solidFill>
              </a:rPr>
              <a:t>Romans 8:17</a:t>
            </a:r>
          </a:p>
          <a:p>
            <a:pPr algn="ctr"/>
            <a:r>
              <a:rPr lang="en-US" sz="3600" b="1" dirty="0" smtClean="0">
                <a:ln>
                  <a:solidFill>
                    <a:sysClr val="windowText" lastClr="000000"/>
                  </a:solidFill>
                </a:ln>
                <a:solidFill>
                  <a:schemeClr val="bg1"/>
                </a:solidFill>
              </a:rPr>
              <a:t>Acts 20:32</a:t>
            </a:r>
          </a:p>
          <a:p>
            <a:pPr algn="ctr"/>
            <a:r>
              <a:rPr lang="en-US" sz="3600" b="1" dirty="0" smtClean="0">
                <a:ln>
                  <a:solidFill>
                    <a:sysClr val="windowText" lastClr="000000"/>
                  </a:solidFill>
                </a:ln>
                <a:solidFill>
                  <a:schemeClr val="bg1"/>
                </a:solidFill>
              </a:rPr>
              <a:t>Titus 3:7</a:t>
            </a:r>
          </a:p>
        </p:txBody>
      </p:sp>
      <p:sp>
        <p:nvSpPr>
          <p:cNvPr id="7" name="TextBox 6"/>
          <p:cNvSpPr txBox="1"/>
          <p:nvPr/>
        </p:nvSpPr>
        <p:spPr>
          <a:xfrm>
            <a:off x="3621973" y="1569660"/>
            <a:ext cx="5522027" cy="2308324"/>
          </a:xfrm>
          <a:prstGeom prst="rect">
            <a:avLst/>
          </a:prstGeom>
          <a:noFill/>
        </p:spPr>
        <p:txBody>
          <a:bodyPr wrap="square" rtlCol="0">
            <a:spAutoFit/>
          </a:bodyPr>
          <a:lstStyle/>
          <a:p>
            <a:pPr algn="ctr"/>
            <a:r>
              <a:rPr lang="en-US" sz="3600" b="1" i="1" dirty="0" smtClean="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rPr>
              <a:t>“so that being justified by His grace we would be made heirs according to the hope of eternal life.”</a:t>
            </a:r>
            <a:endParaRPr lang="en-US" sz="3600" b="1" i="1" dirty="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endParaRPr>
          </a:p>
        </p:txBody>
      </p:sp>
    </p:spTree>
    <p:extLst>
      <p:ext uri="{BB962C8B-B14F-4D97-AF65-F5344CB8AC3E}">
        <p14:creationId xmlns:p14="http://schemas.microsoft.com/office/powerpoint/2010/main" val="28283070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57999"/>
          </a:xfrm>
          <a:prstGeom prst="rect">
            <a:avLst/>
          </a:prstGeom>
        </p:spPr>
      </p:pic>
      <p:sp>
        <p:nvSpPr>
          <p:cNvPr id="6" name="TextBox 5"/>
          <p:cNvSpPr txBox="1"/>
          <p:nvPr/>
        </p:nvSpPr>
        <p:spPr>
          <a:xfrm>
            <a:off x="0" y="0"/>
            <a:ext cx="9144000" cy="1569660"/>
          </a:xfrm>
          <a:prstGeom prst="rect">
            <a:avLst/>
          </a:prstGeom>
          <a:noFill/>
        </p:spPr>
        <p:txBody>
          <a:bodyPr wrap="square" rtlCol="0">
            <a:spAutoFit/>
          </a:bodyPr>
          <a:lstStyle/>
          <a:p>
            <a:pPr algn="ctr"/>
            <a:r>
              <a:rPr lang="en-US" sz="4800" b="1" spc="-150" dirty="0" smtClean="0">
                <a:ln>
                  <a:solidFill>
                    <a:sysClr val="windowText" lastClr="000000"/>
                  </a:solidFill>
                </a:ln>
                <a:solidFill>
                  <a:schemeClr val="bg1"/>
                </a:solidFill>
              </a:rPr>
              <a:t>We Can Know The Riches Of The Glory Of His Inheritance</a:t>
            </a:r>
          </a:p>
        </p:txBody>
      </p:sp>
      <p:sp>
        <p:nvSpPr>
          <p:cNvPr id="4" name="TextBox 3"/>
          <p:cNvSpPr txBox="1"/>
          <p:nvPr/>
        </p:nvSpPr>
        <p:spPr>
          <a:xfrm>
            <a:off x="0" y="1569660"/>
            <a:ext cx="3865418" cy="2862322"/>
          </a:xfrm>
          <a:prstGeom prst="rect">
            <a:avLst/>
          </a:prstGeom>
          <a:noFill/>
        </p:spPr>
        <p:txBody>
          <a:bodyPr wrap="square" rtlCol="0">
            <a:spAutoFit/>
          </a:bodyPr>
          <a:lstStyle/>
          <a:p>
            <a:pPr algn="ctr"/>
            <a:r>
              <a:rPr lang="en-US" sz="3600" b="1" dirty="0" smtClean="0">
                <a:ln>
                  <a:solidFill>
                    <a:sysClr val="windowText" lastClr="000000"/>
                  </a:solidFill>
                </a:ln>
                <a:solidFill>
                  <a:schemeClr val="bg1"/>
                </a:solidFill>
              </a:rPr>
              <a:t>Ephesians 1:18</a:t>
            </a:r>
          </a:p>
          <a:p>
            <a:pPr algn="ctr"/>
            <a:r>
              <a:rPr lang="en-US" sz="3600" b="1" dirty="0" smtClean="0">
                <a:ln>
                  <a:solidFill>
                    <a:sysClr val="windowText" lastClr="000000"/>
                  </a:solidFill>
                </a:ln>
                <a:solidFill>
                  <a:schemeClr val="bg1"/>
                </a:solidFill>
              </a:rPr>
              <a:t>Romans 8:17</a:t>
            </a:r>
          </a:p>
          <a:p>
            <a:pPr algn="ctr"/>
            <a:r>
              <a:rPr lang="en-US" sz="3600" b="1" dirty="0" smtClean="0">
                <a:ln>
                  <a:solidFill>
                    <a:sysClr val="windowText" lastClr="000000"/>
                  </a:solidFill>
                </a:ln>
                <a:solidFill>
                  <a:schemeClr val="bg1"/>
                </a:solidFill>
              </a:rPr>
              <a:t>Acts 20:32</a:t>
            </a:r>
          </a:p>
          <a:p>
            <a:pPr algn="ctr"/>
            <a:r>
              <a:rPr lang="en-US" sz="3600" b="1" dirty="0" smtClean="0">
                <a:ln>
                  <a:solidFill>
                    <a:sysClr val="windowText" lastClr="000000"/>
                  </a:solidFill>
                </a:ln>
                <a:solidFill>
                  <a:schemeClr val="bg1"/>
                </a:solidFill>
              </a:rPr>
              <a:t>Titus 3:7</a:t>
            </a:r>
          </a:p>
          <a:p>
            <a:pPr algn="ctr"/>
            <a:r>
              <a:rPr lang="en-US" sz="3600" b="1" dirty="0" smtClean="0">
                <a:ln>
                  <a:solidFill>
                    <a:sysClr val="windowText" lastClr="000000"/>
                  </a:solidFill>
                </a:ln>
                <a:solidFill>
                  <a:schemeClr val="bg1"/>
                </a:solidFill>
              </a:rPr>
              <a:t>Galatians 4:7</a:t>
            </a:r>
          </a:p>
        </p:txBody>
      </p:sp>
      <p:sp>
        <p:nvSpPr>
          <p:cNvPr id="7" name="TextBox 6"/>
          <p:cNvSpPr txBox="1"/>
          <p:nvPr/>
        </p:nvSpPr>
        <p:spPr>
          <a:xfrm>
            <a:off x="3621973" y="1569660"/>
            <a:ext cx="5522027" cy="1754326"/>
          </a:xfrm>
          <a:prstGeom prst="rect">
            <a:avLst/>
          </a:prstGeom>
          <a:noFill/>
        </p:spPr>
        <p:txBody>
          <a:bodyPr wrap="square" rtlCol="0">
            <a:spAutoFit/>
          </a:bodyPr>
          <a:lstStyle/>
          <a:p>
            <a:pPr algn="ctr"/>
            <a:r>
              <a:rPr lang="en-US" sz="3600" b="1" i="1" dirty="0" smtClean="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rPr>
              <a:t>“…you are no longer a slave, but a son; and if a son, then an heir through God”</a:t>
            </a:r>
            <a:endParaRPr lang="en-US" sz="3600" b="1" i="1" dirty="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endParaRPr>
          </a:p>
        </p:txBody>
      </p:sp>
    </p:spTree>
    <p:extLst>
      <p:ext uri="{BB962C8B-B14F-4D97-AF65-F5344CB8AC3E}">
        <p14:creationId xmlns:p14="http://schemas.microsoft.com/office/powerpoint/2010/main" val="20351313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57999"/>
          </a:xfrm>
          <a:prstGeom prst="rect">
            <a:avLst/>
          </a:prstGeom>
        </p:spPr>
      </p:pic>
      <p:sp>
        <p:nvSpPr>
          <p:cNvPr id="6" name="TextBox 5"/>
          <p:cNvSpPr txBox="1"/>
          <p:nvPr/>
        </p:nvSpPr>
        <p:spPr>
          <a:xfrm>
            <a:off x="0" y="0"/>
            <a:ext cx="9144000" cy="1569660"/>
          </a:xfrm>
          <a:prstGeom prst="rect">
            <a:avLst/>
          </a:prstGeom>
          <a:noFill/>
        </p:spPr>
        <p:txBody>
          <a:bodyPr wrap="square" rtlCol="0">
            <a:spAutoFit/>
          </a:bodyPr>
          <a:lstStyle/>
          <a:p>
            <a:pPr algn="ctr"/>
            <a:r>
              <a:rPr lang="en-US" sz="4800" b="1" spc="-150" dirty="0" smtClean="0">
                <a:ln>
                  <a:solidFill>
                    <a:sysClr val="windowText" lastClr="000000"/>
                  </a:solidFill>
                </a:ln>
                <a:solidFill>
                  <a:schemeClr val="bg1"/>
                </a:solidFill>
              </a:rPr>
              <a:t>We Can Know The Riches Of The Glory Of His Inheritance</a:t>
            </a:r>
          </a:p>
        </p:txBody>
      </p:sp>
      <p:sp>
        <p:nvSpPr>
          <p:cNvPr id="4" name="TextBox 3"/>
          <p:cNvSpPr txBox="1"/>
          <p:nvPr/>
        </p:nvSpPr>
        <p:spPr>
          <a:xfrm>
            <a:off x="0" y="1569660"/>
            <a:ext cx="3865418" cy="1200329"/>
          </a:xfrm>
          <a:prstGeom prst="rect">
            <a:avLst/>
          </a:prstGeom>
          <a:noFill/>
        </p:spPr>
        <p:txBody>
          <a:bodyPr wrap="square" rtlCol="0">
            <a:spAutoFit/>
          </a:bodyPr>
          <a:lstStyle/>
          <a:p>
            <a:pPr algn="ctr"/>
            <a:r>
              <a:rPr lang="en-US" sz="3600" b="1" dirty="0" smtClean="0">
                <a:ln>
                  <a:solidFill>
                    <a:sysClr val="windowText" lastClr="000000"/>
                  </a:solidFill>
                </a:ln>
                <a:solidFill>
                  <a:schemeClr val="bg1"/>
                </a:solidFill>
              </a:rPr>
              <a:t>Ephesians 1:18</a:t>
            </a:r>
          </a:p>
          <a:p>
            <a:pPr algn="ctr"/>
            <a:r>
              <a:rPr lang="en-US" sz="3600" b="1" dirty="0" smtClean="0">
                <a:ln>
                  <a:solidFill>
                    <a:sysClr val="windowText" lastClr="000000"/>
                  </a:solidFill>
                </a:ln>
                <a:solidFill>
                  <a:schemeClr val="bg1"/>
                </a:solidFill>
              </a:rPr>
              <a:t>1:5-6</a:t>
            </a:r>
          </a:p>
        </p:txBody>
      </p:sp>
      <p:sp>
        <p:nvSpPr>
          <p:cNvPr id="7" name="TextBox 6"/>
          <p:cNvSpPr txBox="1"/>
          <p:nvPr/>
        </p:nvSpPr>
        <p:spPr>
          <a:xfrm>
            <a:off x="3621973" y="1569660"/>
            <a:ext cx="5522027" cy="2862322"/>
          </a:xfrm>
          <a:prstGeom prst="rect">
            <a:avLst/>
          </a:prstGeom>
          <a:noFill/>
        </p:spPr>
        <p:txBody>
          <a:bodyPr wrap="square" rtlCol="0">
            <a:spAutoFit/>
          </a:bodyPr>
          <a:lstStyle/>
          <a:p>
            <a:pPr algn="ctr"/>
            <a:r>
              <a:rPr lang="en-US" sz="3600" b="1" i="1" dirty="0" smtClean="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rPr>
              <a:t>“He predestined us to adoption as sons through Jesus Christ to Himself…        to the praise of the glory of His grace…”</a:t>
            </a:r>
            <a:endParaRPr lang="en-US" sz="3600" b="1" i="1" dirty="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endParaRPr>
          </a:p>
        </p:txBody>
      </p:sp>
    </p:spTree>
    <p:extLst>
      <p:ext uri="{BB962C8B-B14F-4D97-AF65-F5344CB8AC3E}">
        <p14:creationId xmlns:p14="http://schemas.microsoft.com/office/powerpoint/2010/main" val="19722580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57999"/>
          </a:xfrm>
          <a:prstGeom prst="rect">
            <a:avLst/>
          </a:prstGeom>
        </p:spPr>
      </p:pic>
      <p:sp>
        <p:nvSpPr>
          <p:cNvPr id="6" name="TextBox 5"/>
          <p:cNvSpPr txBox="1"/>
          <p:nvPr/>
        </p:nvSpPr>
        <p:spPr>
          <a:xfrm>
            <a:off x="0" y="0"/>
            <a:ext cx="9144000" cy="1569660"/>
          </a:xfrm>
          <a:prstGeom prst="rect">
            <a:avLst/>
          </a:prstGeom>
          <a:noFill/>
        </p:spPr>
        <p:txBody>
          <a:bodyPr wrap="square" rtlCol="0">
            <a:spAutoFit/>
          </a:bodyPr>
          <a:lstStyle/>
          <a:p>
            <a:pPr algn="ctr"/>
            <a:r>
              <a:rPr lang="en-US" sz="4800" b="1" spc="-150" dirty="0" smtClean="0">
                <a:ln>
                  <a:solidFill>
                    <a:sysClr val="windowText" lastClr="000000"/>
                  </a:solidFill>
                </a:ln>
                <a:solidFill>
                  <a:schemeClr val="bg1"/>
                </a:solidFill>
              </a:rPr>
              <a:t>We Can Know The Riches Of The Glory Of His Inheritance</a:t>
            </a:r>
          </a:p>
        </p:txBody>
      </p:sp>
      <p:sp>
        <p:nvSpPr>
          <p:cNvPr id="4" name="TextBox 3"/>
          <p:cNvSpPr txBox="1"/>
          <p:nvPr/>
        </p:nvSpPr>
        <p:spPr>
          <a:xfrm>
            <a:off x="0" y="1569660"/>
            <a:ext cx="3865418" cy="1754326"/>
          </a:xfrm>
          <a:prstGeom prst="rect">
            <a:avLst/>
          </a:prstGeom>
          <a:noFill/>
        </p:spPr>
        <p:txBody>
          <a:bodyPr wrap="square" rtlCol="0">
            <a:spAutoFit/>
          </a:bodyPr>
          <a:lstStyle/>
          <a:p>
            <a:pPr algn="ctr"/>
            <a:r>
              <a:rPr lang="en-US" sz="3600" b="1" dirty="0" smtClean="0">
                <a:ln>
                  <a:solidFill>
                    <a:sysClr val="windowText" lastClr="000000"/>
                  </a:solidFill>
                </a:ln>
                <a:solidFill>
                  <a:schemeClr val="bg1"/>
                </a:solidFill>
              </a:rPr>
              <a:t>Ephesians 1:18</a:t>
            </a:r>
          </a:p>
          <a:p>
            <a:pPr algn="ctr"/>
            <a:r>
              <a:rPr lang="en-US" sz="3600" b="1" dirty="0" smtClean="0">
                <a:ln>
                  <a:solidFill>
                    <a:sysClr val="windowText" lastClr="000000"/>
                  </a:solidFill>
                </a:ln>
                <a:solidFill>
                  <a:schemeClr val="bg1"/>
                </a:solidFill>
              </a:rPr>
              <a:t>1:5-6</a:t>
            </a:r>
          </a:p>
          <a:p>
            <a:pPr algn="ctr"/>
            <a:r>
              <a:rPr lang="en-US" sz="3600" b="1" dirty="0" smtClean="0">
                <a:ln>
                  <a:solidFill>
                    <a:sysClr val="windowText" lastClr="000000"/>
                  </a:solidFill>
                </a:ln>
                <a:solidFill>
                  <a:schemeClr val="bg1"/>
                </a:solidFill>
              </a:rPr>
              <a:t>1:7-8A</a:t>
            </a:r>
          </a:p>
        </p:txBody>
      </p:sp>
      <p:sp>
        <p:nvSpPr>
          <p:cNvPr id="7" name="TextBox 6"/>
          <p:cNvSpPr txBox="1"/>
          <p:nvPr/>
        </p:nvSpPr>
        <p:spPr>
          <a:xfrm>
            <a:off x="3621973" y="1569660"/>
            <a:ext cx="5522027" cy="3416320"/>
          </a:xfrm>
          <a:prstGeom prst="rect">
            <a:avLst/>
          </a:prstGeom>
          <a:noFill/>
        </p:spPr>
        <p:txBody>
          <a:bodyPr wrap="square" rtlCol="0">
            <a:spAutoFit/>
          </a:bodyPr>
          <a:lstStyle/>
          <a:p>
            <a:pPr algn="ctr"/>
            <a:r>
              <a:rPr lang="en-US" sz="3600" b="1" i="1" dirty="0" smtClean="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rPr>
              <a:t>“In Him we have redemption through His blood, the forgiveness of our trespasses, according to the riches of His grace which He lavished on us”</a:t>
            </a:r>
            <a:endParaRPr lang="en-US" sz="3600" b="1" i="1" dirty="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endParaRPr>
          </a:p>
        </p:txBody>
      </p:sp>
    </p:spTree>
    <p:extLst>
      <p:ext uri="{BB962C8B-B14F-4D97-AF65-F5344CB8AC3E}">
        <p14:creationId xmlns:p14="http://schemas.microsoft.com/office/powerpoint/2010/main" val="21209221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57999"/>
          </a:xfrm>
          <a:prstGeom prst="rect">
            <a:avLst/>
          </a:prstGeom>
        </p:spPr>
      </p:pic>
      <p:sp>
        <p:nvSpPr>
          <p:cNvPr id="6" name="TextBox 5"/>
          <p:cNvSpPr txBox="1"/>
          <p:nvPr/>
        </p:nvSpPr>
        <p:spPr>
          <a:xfrm>
            <a:off x="0" y="0"/>
            <a:ext cx="9144000" cy="1569660"/>
          </a:xfrm>
          <a:prstGeom prst="rect">
            <a:avLst/>
          </a:prstGeom>
          <a:noFill/>
        </p:spPr>
        <p:txBody>
          <a:bodyPr wrap="square" rtlCol="0">
            <a:spAutoFit/>
          </a:bodyPr>
          <a:lstStyle/>
          <a:p>
            <a:pPr algn="ctr"/>
            <a:r>
              <a:rPr lang="en-US" sz="4800" b="1" spc="-150" dirty="0" smtClean="0">
                <a:ln>
                  <a:solidFill>
                    <a:sysClr val="windowText" lastClr="000000"/>
                  </a:solidFill>
                </a:ln>
                <a:solidFill>
                  <a:schemeClr val="bg1"/>
                </a:solidFill>
              </a:rPr>
              <a:t>We Can Know The Riches Of The Glory Of His Inheritance</a:t>
            </a:r>
          </a:p>
        </p:txBody>
      </p:sp>
      <p:sp>
        <p:nvSpPr>
          <p:cNvPr id="4" name="TextBox 3"/>
          <p:cNvSpPr txBox="1"/>
          <p:nvPr/>
        </p:nvSpPr>
        <p:spPr>
          <a:xfrm>
            <a:off x="0" y="1569660"/>
            <a:ext cx="3865418" cy="2308324"/>
          </a:xfrm>
          <a:prstGeom prst="rect">
            <a:avLst/>
          </a:prstGeom>
          <a:noFill/>
        </p:spPr>
        <p:txBody>
          <a:bodyPr wrap="square" rtlCol="0">
            <a:spAutoFit/>
          </a:bodyPr>
          <a:lstStyle/>
          <a:p>
            <a:pPr algn="ctr"/>
            <a:r>
              <a:rPr lang="en-US" sz="3600" b="1" dirty="0" smtClean="0">
                <a:ln>
                  <a:solidFill>
                    <a:sysClr val="windowText" lastClr="000000"/>
                  </a:solidFill>
                </a:ln>
                <a:solidFill>
                  <a:schemeClr val="bg1"/>
                </a:solidFill>
              </a:rPr>
              <a:t>Ephesians 1:18</a:t>
            </a:r>
          </a:p>
          <a:p>
            <a:pPr algn="ctr"/>
            <a:r>
              <a:rPr lang="en-US" sz="3600" b="1" dirty="0" smtClean="0">
                <a:ln>
                  <a:solidFill>
                    <a:sysClr val="windowText" lastClr="000000"/>
                  </a:solidFill>
                </a:ln>
                <a:solidFill>
                  <a:schemeClr val="bg1"/>
                </a:solidFill>
              </a:rPr>
              <a:t>1:5-6</a:t>
            </a:r>
          </a:p>
          <a:p>
            <a:pPr algn="ctr"/>
            <a:r>
              <a:rPr lang="en-US" sz="3600" b="1" dirty="0" smtClean="0">
                <a:ln>
                  <a:solidFill>
                    <a:sysClr val="windowText" lastClr="000000"/>
                  </a:solidFill>
                </a:ln>
                <a:solidFill>
                  <a:schemeClr val="bg1"/>
                </a:solidFill>
              </a:rPr>
              <a:t>1:7-8A</a:t>
            </a:r>
          </a:p>
          <a:p>
            <a:pPr algn="ctr"/>
            <a:r>
              <a:rPr lang="en-US" sz="3600" b="1" dirty="0" smtClean="0">
                <a:ln>
                  <a:solidFill>
                    <a:sysClr val="windowText" lastClr="000000"/>
                  </a:solidFill>
                </a:ln>
                <a:solidFill>
                  <a:schemeClr val="bg1"/>
                </a:solidFill>
              </a:rPr>
              <a:t>1:8B-9</a:t>
            </a:r>
          </a:p>
        </p:txBody>
      </p:sp>
      <p:sp>
        <p:nvSpPr>
          <p:cNvPr id="7" name="TextBox 6"/>
          <p:cNvSpPr txBox="1"/>
          <p:nvPr/>
        </p:nvSpPr>
        <p:spPr>
          <a:xfrm>
            <a:off x="3621973" y="1569660"/>
            <a:ext cx="5522027" cy="2862322"/>
          </a:xfrm>
          <a:prstGeom prst="rect">
            <a:avLst/>
          </a:prstGeom>
          <a:noFill/>
        </p:spPr>
        <p:txBody>
          <a:bodyPr wrap="square" rtlCol="0">
            <a:spAutoFit/>
          </a:bodyPr>
          <a:lstStyle/>
          <a:p>
            <a:pPr algn="ctr"/>
            <a:r>
              <a:rPr lang="en-US" sz="3600" b="1" i="1" dirty="0" smtClean="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rPr>
              <a:t>“…He made known to us the mystery of  His will, according to His kind intention which He purposed in Him.”</a:t>
            </a:r>
            <a:endParaRPr lang="en-US" sz="3600" b="1" i="1" dirty="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endParaRPr>
          </a:p>
        </p:txBody>
      </p:sp>
    </p:spTree>
    <p:extLst>
      <p:ext uri="{BB962C8B-B14F-4D97-AF65-F5344CB8AC3E}">
        <p14:creationId xmlns:p14="http://schemas.microsoft.com/office/powerpoint/2010/main" val="22526355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57999"/>
          </a:xfrm>
          <a:prstGeom prst="rect">
            <a:avLst/>
          </a:prstGeom>
        </p:spPr>
      </p:pic>
      <p:sp>
        <p:nvSpPr>
          <p:cNvPr id="6" name="TextBox 5"/>
          <p:cNvSpPr txBox="1"/>
          <p:nvPr/>
        </p:nvSpPr>
        <p:spPr>
          <a:xfrm>
            <a:off x="0" y="0"/>
            <a:ext cx="9144000" cy="1569660"/>
          </a:xfrm>
          <a:prstGeom prst="rect">
            <a:avLst/>
          </a:prstGeom>
          <a:noFill/>
        </p:spPr>
        <p:txBody>
          <a:bodyPr wrap="square" rtlCol="0">
            <a:spAutoFit/>
          </a:bodyPr>
          <a:lstStyle/>
          <a:p>
            <a:pPr algn="ctr"/>
            <a:r>
              <a:rPr lang="en-US" sz="4800" b="1" spc="-150" dirty="0" smtClean="0">
                <a:ln>
                  <a:solidFill>
                    <a:sysClr val="windowText" lastClr="000000"/>
                  </a:solidFill>
                </a:ln>
                <a:solidFill>
                  <a:schemeClr val="bg1"/>
                </a:solidFill>
              </a:rPr>
              <a:t>We Can Know The Riches Of The Glory Of His Inheritance</a:t>
            </a:r>
          </a:p>
        </p:txBody>
      </p:sp>
      <p:sp>
        <p:nvSpPr>
          <p:cNvPr id="4" name="TextBox 3"/>
          <p:cNvSpPr txBox="1"/>
          <p:nvPr/>
        </p:nvSpPr>
        <p:spPr>
          <a:xfrm>
            <a:off x="0" y="1569660"/>
            <a:ext cx="3865418" cy="2862322"/>
          </a:xfrm>
          <a:prstGeom prst="rect">
            <a:avLst/>
          </a:prstGeom>
          <a:noFill/>
        </p:spPr>
        <p:txBody>
          <a:bodyPr wrap="square" rtlCol="0">
            <a:spAutoFit/>
          </a:bodyPr>
          <a:lstStyle/>
          <a:p>
            <a:pPr algn="ctr"/>
            <a:r>
              <a:rPr lang="en-US" sz="3600" b="1" dirty="0" smtClean="0">
                <a:ln>
                  <a:solidFill>
                    <a:sysClr val="windowText" lastClr="000000"/>
                  </a:solidFill>
                </a:ln>
                <a:solidFill>
                  <a:schemeClr val="bg1"/>
                </a:solidFill>
              </a:rPr>
              <a:t>Ephesians 1:18</a:t>
            </a:r>
          </a:p>
          <a:p>
            <a:pPr algn="ctr"/>
            <a:r>
              <a:rPr lang="en-US" sz="3600" b="1" dirty="0" smtClean="0">
                <a:ln>
                  <a:solidFill>
                    <a:sysClr val="windowText" lastClr="000000"/>
                  </a:solidFill>
                </a:ln>
                <a:solidFill>
                  <a:schemeClr val="bg1"/>
                </a:solidFill>
              </a:rPr>
              <a:t>1:5-6</a:t>
            </a:r>
          </a:p>
          <a:p>
            <a:pPr algn="ctr"/>
            <a:r>
              <a:rPr lang="en-US" sz="3600" b="1" dirty="0" smtClean="0">
                <a:ln>
                  <a:solidFill>
                    <a:sysClr val="windowText" lastClr="000000"/>
                  </a:solidFill>
                </a:ln>
                <a:solidFill>
                  <a:schemeClr val="bg1"/>
                </a:solidFill>
              </a:rPr>
              <a:t>1:7-8A</a:t>
            </a:r>
          </a:p>
          <a:p>
            <a:pPr algn="ctr"/>
            <a:r>
              <a:rPr lang="en-US" sz="3600" b="1" dirty="0" smtClean="0">
                <a:ln>
                  <a:solidFill>
                    <a:sysClr val="windowText" lastClr="000000"/>
                  </a:solidFill>
                </a:ln>
                <a:solidFill>
                  <a:schemeClr val="bg1"/>
                </a:solidFill>
              </a:rPr>
              <a:t>1:8B-9</a:t>
            </a:r>
          </a:p>
          <a:p>
            <a:pPr algn="ctr"/>
            <a:r>
              <a:rPr lang="en-US" sz="3600" b="1" dirty="0" smtClean="0">
                <a:ln>
                  <a:solidFill>
                    <a:sysClr val="windowText" lastClr="000000"/>
                  </a:solidFill>
                </a:ln>
                <a:solidFill>
                  <a:schemeClr val="bg1"/>
                </a:solidFill>
              </a:rPr>
              <a:t>1 Peter 1:4</a:t>
            </a:r>
          </a:p>
        </p:txBody>
      </p:sp>
      <p:sp>
        <p:nvSpPr>
          <p:cNvPr id="7" name="TextBox 6"/>
          <p:cNvSpPr txBox="1"/>
          <p:nvPr/>
        </p:nvSpPr>
        <p:spPr>
          <a:xfrm>
            <a:off x="3621973" y="1569660"/>
            <a:ext cx="5522027" cy="2862322"/>
          </a:xfrm>
          <a:prstGeom prst="rect">
            <a:avLst/>
          </a:prstGeom>
          <a:noFill/>
        </p:spPr>
        <p:txBody>
          <a:bodyPr wrap="square" rtlCol="0">
            <a:spAutoFit/>
          </a:bodyPr>
          <a:lstStyle/>
          <a:p>
            <a:pPr algn="ctr"/>
            <a:r>
              <a:rPr lang="en-US" sz="3600" b="1" i="1" dirty="0" smtClean="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rPr>
              <a:t>“…to obtain an inheritance which is imperishable and undefiled and will not fade away, reserved in heaven for you”</a:t>
            </a:r>
            <a:endParaRPr lang="en-US" sz="3600" b="1" i="1" dirty="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endParaRPr>
          </a:p>
        </p:txBody>
      </p:sp>
    </p:spTree>
    <p:extLst>
      <p:ext uri="{BB962C8B-B14F-4D97-AF65-F5344CB8AC3E}">
        <p14:creationId xmlns:p14="http://schemas.microsoft.com/office/powerpoint/2010/main" val="17432501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57999"/>
          </a:xfrm>
          <a:prstGeom prst="rect">
            <a:avLst/>
          </a:prstGeom>
        </p:spPr>
      </p:pic>
      <p:sp>
        <p:nvSpPr>
          <p:cNvPr id="6" name="TextBox 5"/>
          <p:cNvSpPr txBox="1"/>
          <p:nvPr/>
        </p:nvSpPr>
        <p:spPr>
          <a:xfrm>
            <a:off x="0" y="0"/>
            <a:ext cx="9144000" cy="1569660"/>
          </a:xfrm>
          <a:prstGeom prst="rect">
            <a:avLst/>
          </a:prstGeom>
          <a:noFill/>
        </p:spPr>
        <p:txBody>
          <a:bodyPr wrap="square" rtlCol="0">
            <a:spAutoFit/>
          </a:bodyPr>
          <a:lstStyle/>
          <a:p>
            <a:pPr algn="ctr"/>
            <a:r>
              <a:rPr lang="en-US" sz="4800" b="1" spc="-150" dirty="0" smtClean="0">
                <a:ln>
                  <a:solidFill>
                    <a:sysClr val="windowText" lastClr="000000"/>
                  </a:solidFill>
                </a:ln>
                <a:solidFill>
                  <a:schemeClr val="bg1"/>
                </a:solidFill>
              </a:rPr>
              <a:t>We Can Know The Surpassing Greatness Of His Power Toward Us</a:t>
            </a:r>
          </a:p>
        </p:txBody>
      </p:sp>
      <p:sp>
        <p:nvSpPr>
          <p:cNvPr id="4" name="TextBox 3"/>
          <p:cNvSpPr txBox="1"/>
          <p:nvPr/>
        </p:nvSpPr>
        <p:spPr>
          <a:xfrm>
            <a:off x="0" y="1569660"/>
            <a:ext cx="3865418" cy="646331"/>
          </a:xfrm>
          <a:prstGeom prst="rect">
            <a:avLst/>
          </a:prstGeom>
          <a:noFill/>
        </p:spPr>
        <p:txBody>
          <a:bodyPr wrap="square" rtlCol="0">
            <a:spAutoFit/>
          </a:bodyPr>
          <a:lstStyle/>
          <a:p>
            <a:pPr algn="ctr"/>
            <a:r>
              <a:rPr lang="en-US" sz="3600" b="1" dirty="0" smtClean="0">
                <a:ln>
                  <a:solidFill>
                    <a:sysClr val="windowText" lastClr="000000"/>
                  </a:solidFill>
                </a:ln>
                <a:solidFill>
                  <a:schemeClr val="bg1"/>
                </a:solidFill>
              </a:rPr>
              <a:t>Ephesians 1:19</a:t>
            </a:r>
          </a:p>
        </p:txBody>
      </p:sp>
    </p:spTree>
    <p:extLst>
      <p:ext uri="{BB962C8B-B14F-4D97-AF65-F5344CB8AC3E}">
        <p14:creationId xmlns:p14="http://schemas.microsoft.com/office/powerpoint/2010/main" val="6089375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57999"/>
          </a:xfrm>
          <a:prstGeom prst="rect">
            <a:avLst/>
          </a:prstGeom>
        </p:spPr>
      </p:pic>
      <p:sp>
        <p:nvSpPr>
          <p:cNvPr id="6" name="TextBox 5"/>
          <p:cNvSpPr txBox="1"/>
          <p:nvPr/>
        </p:nvSpPr>
        <p:spPr>
          <a:xfrm>
            <a:off x="0" y="0"/>
            <a:ext cx="9144000" cy="1569660"/>
          </a:xfrm>
          <a:prstGeom prst="rect">
            <a:avLst/>
          </a:prstGeom>
          <a:noFill/>
        </p:spPr>
        <p:txBody>
          <a:bodyPr wrap="square" rtlCol="0">
            <a:spAutoFit/>
          </a:bodyPr>
          <a:lstStyle/>
          <a:p>
            <a:pPr algn="ctr"/>
            <a:r>
              <a:rPr lang="en-US" sz="4800" b="1" spc="-150" dirty="0" smtClean="0">
                <a:ln>
                  <a:solidFill>
                    <a:sysClr val="windowText" lastClr="000000"/>
                  </a:solidFill>
                </a:ln>
                <a:solidFill>
                  <a:schemeClr val="bg1"/>
                </a:solidFill>
              </a:rPr>
              <a:t>We Can Know The Surpassing Greatness Of His Power Toward Us</a:t>
            </a:r>
          </a:p>
        </p:txBody>
      </p:sp>
      <p:sp>
        <p:nvSpPr>
          <p:cNvPr id="4" name="TextBox 3"/>
          <p:cNvSpPr txBox="1"/>
          <p:nvPr/>
        </p:nvSpPr>
        <p:spPr>
          <a:xfrm>
            <a:off x="0" y="1569660"/>
            <a:ext cx="3865418" cy="1200329"/>
          </a:xfrm>
          <a:prstGeom prst="rect">
            <a:avLst/>
          </a:prstGeom>
          <a:noFill/>
        </p:spPr>
        <p:txBody>
          <a:bodyPr wrap="square" rtlCol="0">
            <a:spAutoFit/>
          </a:bodyPr>
          <a:lstStyle/>
          <a:p>
            <a:pPr algn="ctr"/>
            <a:r>
              <a:rPr lang="en-US" sz="3600" b="1" dirty="0" smtClean="0">
                <a:ln>
                  <a:solidFill>
                    <a:sysClr val="windowText" lastClr="000000"/>
                  </a:solidFill>
                </a:ln>
                <a:solidFill>
                  <a:schemeClr val="bg1"/>
                </a:solidFill>
              </a:rPr>
              <a:t>Ephesians 1:19</a:t>
            </a:r>
          </a:p>
          <a:p>
            <a:pPr algn="ctr"/>
            <a:r>
              <a:rPr lang="en-US" sz="3600" b="1" dirty="0" smtClean="0">
                <a:ln>
                  <a:solidFill>
                    <a:sysClr val="windowText" lastClr="000000"/>
                  </a:solidFill>
                </a:ln>
                <a:solidFill>
                  <a:schemeClr val="bg1"/>
                </a:solidFill>
              </a:rPr>
              <a:t>Romans 1:20</a:t>
            </a:r>
          </a:p>
        </p:txBody>
      </p:sp>
      <p:sp>
        <p:nvSpPr>
          <p:cNvPr id="7" name="TextBox 6"/>
          <p:cNvSpPr txBox="1"/>
          <p:nvPr/>
        </p:nvSpPr>
        <p:spPr>
          <a:xfrm>
            <a:off x="3621973" y="1569660"/>
            <a:ext cx="5522027" cy="3416320"/>
          </a:xfrm>
          <a:prstGeom prst="rect">
            <a:avLst/>
          </a:prstGeom>
          <a:noFill/>
        </p:spPr>
        <p:txBody>
          <a:bodyPr wrap="square" rtlCol="0">
            <a:spAutoFit/>
          </a:bodyPr>
          <a:lstStyle/>
          <a:p>
            <a:pPr algn="ctr"/>
            <a:r>
              <a:rPr lang="en-US" sz="3600" b="1" i="1" dirty="0" smtClean="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rPr>
              <a:t>“…His invisible attributes, His eternal power and divine nature, have been clearly seen, being understood through what has been made.”</a:t>
            </a:r>
            <a:endParaRPr lang="en-US" sz="3600" b="1" i="1" dirty="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endParaRPr>
          </a:p>
        </p:txBody>
      </p:sp>
    </p:spTree>
    <p:extLst>
      <p:ext uri="{BB962C8B-B14F-4D97-AF65-F5344CB8AC3E}">
        <p14:creationId xmlns:p14="http://schemas.microsoft.com/office/powerpoint/2010/main" val="20395176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57999"/>
          </a:xfrm>
          <a:prstGeom prst="rect">
            <a:avLst/>
          </a:prstGeom>
        </p:spPr>
      </p:pic>
      <p:sp>
        <p:nvSpPr>
          <p:cNvPr id="6" name="TextBox 5"/>
          <p:cNvSpPr txBox="1"/>
          <p:nvPr/>
        </p:nvSpPr>
        <p:spPr>
          <a:xfrm>
            <a:off x="0" y="0"/>
            <a:ext cx="9144000" cy="1569660"/>
          </a:xfrm>
          <a:prstGeom prst="rect">
            <a:avLst/>
          </a:prstGeom>
          <a:noFill/>
        </p:spPr>
        <p:txBody>
          <a:bodyPr wrap="square" rtlCol="0">
            <a:spAutoFit/>
          </a:bodyPr>
          <a:lstStyle/>
          <a:p>
            <a:pPr algn="ctr"/>
            <a:r>
              <a:rPr lang="en-US" sz="4800" b="1" spc="-150" dirty="0" smtClean="0">
                <a:ln>
                  <a:solidFill>
                    <a:sysClr val="windowText" lastClr="000000"/>
                  </a:solidFill>
                </a:ln>
                <a:solidFill>
                  <a:schemeClr val="bg1"/>
                </a:solidFill>
              </a:rPr>
              <a:t>We Can Know The Surpassing Greatness Of His Power Toward Us</a:t>
            </a:r>
          </a:p>
        </p:txBody>
      </p:sp>
      <p:sp>
        <p:nvSpPr>
          <p:cNvPr id="4" name="TextBox 3"/>
          <p:cNvSpPr txBox="1"/>
          <p:nvPr/>
        </p:nvSpPr>
        <p:spPr>
          <a:xfrm>
            <a:off x="0" y="1569660"/>
            <a:ext cx="3865418" cy="1754326"/>
          </a:xfrm>
          <a:prstGeom prst="rect">
            <a:avLst/>
          </a:prstGeom>
          <a:noFill/>
        </p:spPr>
        <p:txBody>
          <a:bodyPr wrap="square" rtlCol="0">
            <a:spAutoFit/>
          </a:bodyPr>
          <a:lstStyle/>
          <a:p>
            <a:pPr algn="ctr"/>
            <a:r>
              <a:rPr lang="en-US" sz="3600" b="1" dirty="0" smtClean="0">
                <a:ln>
                  <a:solidFill>
                    <a:sysClr val="windowText" lastClr="000000"/>
                  </a:solidFill>
                </a:ln>
                <a:solidFill>
                  <a:schemeClr val="bg1"/>
                </a:solidFill>
              </a:rPr>
              <a:t>Ephesians 1:19</a:t>
            </a:r>
          </a:p>
          <a:p>
            <a:pPr algn="ctr"/>
            <a:r>
              <a:rPr lang="en-US" sz="3600" b="1" dirty="0" smtClean="0">
                <a:ln>
                  <a:solidFill>
                    <a:sysClr val="windowText" lastClr="000000"/>
                  </a:solidFill>
                </a:ln>
                <a:solidFill>
                  <a:schemeClr val="bg1"/>
                </a:solidFill>
              </a:rPr>
              <a:t>Romans 1:20</a:t>
            </a:r>
          </a:p>
          <a:p>
            <a:pPr algn="ctr"/>
            <a:r>
              <a:rPr lang="en-US" sz="3600" b="1" dirty="0" smtClean="0">
                <a:ln>
                  <a:solidFill>
                    <a:sysClr val="windowText" lastClr="000000"/>
                  </a:solidFill>
                </a:ln>
                <a:solidFill>
                  <a:schemeClr val="bg1"/>
                </a:solidFill>
              </a:rPr>
              <a:t>Psalm 19:1</a:t>
            </a:r>
          </a:p>
        </p:txBody>
      </p:sp>
      <p:sp>
        <p:nvSpPr>
          <p:cNvPr id="7" name="TextBox 6"/>
          <p:cNvSpPr txBox="1"/>
          <p:nvPr/>
        </p:nvSpPr>
        <p:spPr>
          <a:xfrm>
            <a:off x="3621973" y="1569660"/>
            <a:ext cx="5522027" cy="2308324"/>
          </a:xfrm>
          <a:prstGeom prst="rect">
            <a:avLst/>
          </a:prstGeom>
          <a:noFill/>
        </p:spPr>
        <p:txBody>
          <a:bodyPr wrap="square" rtlCol="0">
            <a:spAutoFit/>
          </a:bodyPr>
          <a:lstStyle/>
          <a:p>
            <a:pPr algn="ctr"/>
            <a:r>
              <a:rPr lang="en-US" sz="3600" b="1" i="1" dirty="0" smtClean="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rPr>
              <a:t>“The heavens are telling of the glory of God; and their expanse is declaring the work of His hands”</a:t>
            </a:r>
            <a:endParaRPr lang="en-US" sz="3600" b="1" i="1" dirty="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endParaRPr>
          </a:p>
        </p:txBody>
      </p:sp>
    </p:spTree>
    <p:extLst>
      <p:ext uri="{BB962C8B-B14F-4D97-AF65-F5344CB8AC3E}">
        <p14:creationId xmlns:p14="http://schemas.microsoft.com/office/powerpoint/2010/main" val="37719580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57999"/>
          </a:xfrm>
          <a:prstGeom prst="rect">
            <a:avLst/>
          </a:prstGeom>
        </p:spPr>
      </p:pic>
      <p:sp>
        <p:nvSpPr>
          <p:cNvPr id="6" name="TextBox 5"/>
          <p:cNvSpPr txBox="1"/>
          <p:nvPr/>
        </p:nvSpPr>
        <p:spPr>
          <a:xfrm>
            <a:off x="0" y="0"/>
            <a:ext cx="9144000" cy="1569660"/>
          </a:xfrm>
          <a:prstGeom prst="rect">
            <a:avLst/>
          </a:prstGeom>
          <a:noFill/>
        </p:spPr>
        <p:txBody>
          <a:bodyPr wrap="square" rtlCol="0">
            <a:spAutoFit/>
          </a:bodyPr>
          <a:lstStyle/>
          <a:p>
            <a:pPr algn="ctr"/>
            <a:r>
              <a:rPr lang="en-US" sz="4800" b="1" spc="-150" dirty="0" smtClean="0">
                <a:ln>
                  <a:solidFill>
                    <a:sysClr val="windowText" lastClr="000000"/>
                  </a:solidFill>
                </a:ln>
                <a:solidFill>
                  <a:schemeClr val="bg1"/>
                </a:solidFill>
              </a:rPr>
              <a:t>We Can Know The Surpassing Greatness Of His Power Toward Us</a:t>
            </a:r>
          </a:p>
        </p:txBody>
      </p:sp>
      <p:sp>
        <p:nvSpPr>
          <p:cNvPr id="4" name="TextBox 3"/>
          <p:cNvSpPr txBox="1"/>
          <p:nvPr/>
        </p:nvSpPr>
        <p:spPr>
          <a:xfrm>
            <a:off x="0" y="1569660"/>
            <a:ext cx="3865418" cy="2308324"/>
          </a:xfrm>
          <a:prstGeom prst="rect">
            <a:avLst/>
          </a:prstGeom>
          <a:noFill/>
        </p:spPr>
        <p:txBody>
          <a:bodyPr wrap="square" rtlCol="0">
            <a:spAutoFit/>
          </a:bodyPr>
          <a:lstStyle/>
          <a:p>
            <a:pPr algn="ctr"/>
            <a:r>
              <a:rPr lang="en-US" sz="3600" b="1" dirty="0" smtClean="0">
                <a:ln>
                  <a:solidFill>
                    <a:sysClr val="windowText" lastClr="000000"/>
                  </a:solidFill>
                </a:ln>
                <a:solidFill>
                  <a:schemeClr val="bg1"/>
                </a:solidFill>
              </a:rPr>
              <a:t>Ephesians 1:19</a:t>
            </a:r>
          </a:p>
          <a:p>
            <a:pPr algn="ctr"/>
            <a:r>
              <a:rPr lang="en-US" sz="3600" b="1" dirty="0" smtClean="0">
                <a:ln>
                  <a:solidFill>
                    <a:sysClr val="windowText" lastClr="000000"/>
                  </a:solidFill>
                </a:ln>
                <a:solidFill>
                  <a:schemeClr val="bg1"/>
                </a:solidFill>
              </a:rPr>
              <a:t>Romans 1:20</a:t>
            </a:r>
          </a:p>
          <a:p>
            <a:pPr algn="ctr"/>
            <a:r>
              <a:rPr lang="en-US" sz="3600" b="1" dirty="0" smtClean="0">
                <a:ln>
                  <a:solidFill>
                    <a:sysClr val="windowText" lastClr="000000"/>
                  </a:solidFill>
                </a:ln>
                <a:solidFill>
                  <a:schemeClr val="bg1"/>
                </a:solidFill>
              </a:rPr>
              <a:t>Psalm 19:1</a:t>
            </a:r>
          </a:p>
          <a:p>
            <a:pPr algn="ctr"/>
            <a:r>
              <a:rPr lang="en-US" sz="3600" b="1" dirty="0" smtClean="0">
                <a:ln>
                  <a:solidFill>
                    <a:sysClr val="windowText" lastClr="000000"/>
                  </a:solidFill>
                </a:ln>
                <a:solidFill>
                  <a:schemeClr val="bg1"/>
                </a:solidFill>
              </a:rPr>
              <a:t>Romans 8:11</a:t>
            </a:r>
          </a:p>
        </p:txBody>
      </p:sp>
      <p:sp>
        <p:nvSpPr>
          <p:cNvPr id="7" name="TextBox 6"/>
          <p:cNvSpPr txBox="1"/>
          <p:nvPr/>
        </p:nvSpPr>
        <p:spPr>
          <a:xfrm>
            <a:off x="3621973" y="1569660"/>
            <a:ext cx="5522027" cy="3416320"/>
          </a:xfrm>
          <a:prstGeom prst="rect">
            <a:avLst/>
          </a:prstGeom>
          <a:noFill/>
        </p:spPr>
        <p:txBody>
          <a:bodyPr wrap="square" rtlCol="0">
            <a:spAutoFit/>
          </a:bodyPr>
          <a:lstStyle/>
          <a:p>
            <a:pPr algn="ctr"/>
            <a:r>
              <a:rPr lang="en-US" sz="3600" b="1" i="1" dirty="0" smtClean="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rPr>
              <a:t>“If the Spirit of Him who raised Jesus from the dead dwells in you, He who raised Jesus from the dead will also give life to your mortal bodies…”</a:t>
            </a:r>
            <a:endParaRPr lang="en-US" sz="3600" b="1" i="1" dirty="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endParaRPr>
          </a:p>
        </p:txBody>
      </p:sp>
    </p:spTree>
    <p:extLst>
      <p:ext uri="{BB962C8B-B14F-4D97-AF65-F5344CB8AC3E}">
        <p14:creationId xmlns:p14="http://schemas.microsoft.com/office/powerpoint/2010/main" val="9708982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57999"/>
          </a:xfrm>
          <a:prstGeom prst="rect">
            <a:avLst/>
          </a:prstGeom>
        </p:spPr>
      </p:pic>
      <p:sp>
        <p:nvSpPr>
          <p:cNvPr id="6" name="TextBox 5"/>
          <p:cNvSpPr txBox="1"/>
          <p:nvPr/>
        </p:nvSpPr>
        <p:spPr>
          <a:xfrm>
            <a:off x="0" y="0"/>
            <a:ext cx="9144000" cy="1569660"/>
          </a:xfrm>
          <a:prstGeom prst="rect">
            <a:avLst/>
          </a:prstGeom>
          <a:noFill/>
        </p:spPr>
        <p:txBody>
          <a:bodyPr wrap="square" rtlCol="0">
            <a:spAutoFit/>
          </a:bodyPr>
          <a:lstStyle/>
          <a:p>
            <a:pPr algn="ctr"/>
            <a:r>
              <a:rPr lang="en-US" sz="4800" b="1" spc="-150" dirty="0" smtClean="0">
                <a:ln>
                  <a:solidFill>
                    <a:sysClr val="windowText" lastClr="000000"/>
                  </a:solidFill>
                </a:ln>
                <a:solidFill>
                  <a:schemeClr val="bg1"/>
                </a:solidFill>
              </a:rPr>
              <a:t>We Can Know The Surpassing Greatness Of His Power Toward Us</a:t>
            </a:r>
          </a:p>
        </p:txBody>
      </p:sp>
      <p:sp>
        <p:nvSpPr>
          <p:cNvPr id="4" name="TextBox 3"/>
          <p:cNvSpPr txBox="1"/>
          <p:nvPr/>
        </p:nvSpPr>
        <p:spPr>
          <a:xfrm>
            <a:off x="0" y="1569660"/>
            <a:ext cx="3865418" cy="2862322"/>
          </a:xfrm>
          <a:prstGeom prst="rect">
            <a:avLst/>
          </a:prstGeom>
          <a:noFill/>
        </p:spPr>
        <p:txBody>
          <a:bodyPr wrap="square" rtlCol="0">
            <a:spAutoFit/>
          </a:bodyPr>
          <a:lstStyle/>
          <a:p>
            <a:pPr algn="ctr"/>
            <a:r>
              <a:rPr lang="en-US" sz="3600" b="1" dirty="0" smtClean="0">
                <a:ln>
                  <a:solidFill>
                    <a:sysClr val="windowText" lastClr="000000"/>
                  </a:solidFill>
                </a:ln>
                <a:solidFill>
                  <a:schemeClr val="bg1"/>
                </a:solidFill>
              </a:rPr>
              <a:t>Ephesians 1:19</a:t>
            </a:r>
          </a:p>
          <a:p>
            <a:pPr algn="ctr"/>
            <a:r>
              <a:rPr lang="en-US" sz="3600" b="1" dirty="0" smtClean="0">
                <a:ln>
                  <a:solidFill>
                    <a:sysClr val="windowText" lastClr="000000"/>
                  </a:solidFill>
                </a:ln>
                <a:solidFill>
                  <a:schemeClr val="bg1"/>
                </a:solidFill>
              </a:rPr>
              <a:t>Romans 1:20</a:t>
            </a:r>
          </a:p>
          <a:p>
            <a:pPr algn="ctr"/>
            <a:r>
              <a:rPr lang="en-US" sz="3600" b="1" dirty="0" smtClean="0">
                <a:ln>
                  <a:solidFill>
                    <a:sysClr val="windowText" lastClr="000000"/>
                  </a:solidFill>
                </a:ln>
                <a:solidFill>
                  <a:schemeClr val="bg1"/>
                </a:solidFill>
              </a:rPr>
              <a:t>Psalm 19:1</a:t>
            </a:r>
          </a:p>
          <a:p>
            <a:pPr algn="ctr"/>
            <a:r>
              <a:rPr lang="en-US" sz="3600" b="1" dirty="0" smtClean="0">
                <a:ln>
                  <a:solidFill>
                    <a:sysClr val="windowText" lastClr="000000"/>
                  </a:solidFill>
                </a:ln>
                <a:solidFill>
                  <a:schemeClr val="bg1"/>
                </a:solidFill>
              </a:rPr>
              <a:t>Romans 8:11</a:t>
            </a:r>
          </a:p>
          <a:p>
            <a:pPr algn="ctr"/>
            <a:r>
              <a:rPr lang="en-US" sz="3600" b="1" dirty="0" smtClean="0">
                <a:ln>
                  <a:solidFill>
                    <a:sysClr val="windowText" lastClr="000000"/>
                  </a:solidFill>
                </a:ln>
                <a:solidFill>
                  <a:schemeClr val="bg1"/>
                </a:solidFill>
              </a:rPr>
              <a:t>2 Peter 1:3</a:t>
            </a:r>
          </a:p>
        </p:txBody>
      </p:sp>
      <p:sp>
        <p:nvSpPr>
          <p:cNvPr id="7" name="TextBox 6"/>
          <p:cNvSpPr txBox="1"/>
          <p:nvPr/>
        </p:nvSpPr>
        <p:spPr>
          <a:xfrm>
            <a:off x="3621973" y="1569660"/>
            <a:ext cx="5522027" cy="3970318"/>
          </a:xfrm>
          <a:prstGeom prst="rect">
            <a:avLst/>
          </a:prstGeom>
          <a:noFill/>
        </p:spPr>
        <p:txBody>
          <a:bodyPr wrap="square" rtlCol="0">
            <a:spAutoFit/>
          </a:bodyPr>
          <a:lstStyle/>
          <a:p>
            <a:pPr algn="ctr"/>
            <a:r>
              <a:rPr lang="en-US" sz="3600" b="1" i="1" dirty="0" smtClean="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rPr>
              <a:t>“His divine power has granted us everything pertaining to life and godliness, through the true knowledge of Him who has called us by His own glory and excellence”</a:t>
            </a:r>
            <a:endParaRPr lang="en-US" sz="3600" b="1" i="1" dirty="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endParaRPr>
          </a:p>
        </p:txBody>
      </p:sp>
    </p:spTree>
    <p:extLst>
      <p:ext uri="{BB962C8B-B14F-4D97-AF65-F5344CB8AC3E}">
        <p14:creationId xmlns:p14="http://schemas.microsoft.com/office/powerpoint/2010/main" val="34552959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57999"/>
          </a:xfrm>
          <a:prstGeom prst="rect">
            <a:avLst/>
          </a:prstGeom>
        </p:spPr>
      </p:pic>
      <p:sp>
        <p:nvSpPr>
          <p:cNvPr id="6" name="TextBox 5"/>
          <p:cNvSpPr txBox="1"/>
          <p:nvPr/>
        </p:nvSpPr>
        <p:spPr>
          <a:xfrm>
            <a:off x="0" y="0"/>
            <a:ext cx="9144000" cy="1569660"/>
          </a:xfrm>
          <a:prstGeom prst="rect">
            <a:avLst/>
          </a:prstGeom>
          <a:noFill/>
        </p:spPr>
        <p:txBody>
          <a:bodyPr wrap="square" rtlCol="0">
            <a:spAutoFit/>
          </a:bodyPr>
          <a:lstStyle/>
          <a:p>
            <a:pPr algn="ctr"/>
            <a:r>
              <a:rPr lang="en-US" sz="4800" b="1" spc="-150" dirty="0" smtClean="0">
                <a:ln>
                  <a:solidFill>
                    <a:sysClr val="windowText" lastClr="000000"/>
                  </a:solidFill>
                </a:ln>
                <a:solidFill>
                  <a:schemeClr val="bg1"/>
                </a:solidFill>
              </a:rPr>
              <a:t>We Can Know The Surpassing Greatness Of His Power Toward Us</a:t>
            </a:r>
          </a:p>
        </p:txBody>
      </p:sp>
      <p:sp>
        <p:nvSpPr>
          <p:cNvPr id="4" name="TextBox 3"/>
          <p:cNvSpPr txBox="1"/>
          <p:nvPr/>
        </p:nvSpPr>
        <p:spPr>
          <a:xfrm>
            <a:off x="0" y="1569660"/>
            <a:ext cx="3865418" cy="3416320"/>
          </a:xfrm>
          <a:prstGeom prst="rect">
            <a:avLst/>
          </a:prstGeom>
          <a:noFill/>
        </p:spPr>
        <p:txBody>
          <a:bodyPr wrap="square" rtlCol="0">
            <a:spAutoFit/>
          </a:bodyPr>
          <a:lstStyle/>
          <a:p>
            <a:pPr algn="ctr"/>
            <a:r>
              <a:rPr lang="en-US" sz="3600" b="1" dirty="0" smtClean="0">
                <a:ln>
                  <a:solidFill>
                    <a:sysClr val="windowText" lastClr="000000"/>
                  </a:solidFill>
                </a:ln>
                <a:solidFill>
                  <a:schemeClr val="bg1"/>
                </a:solidFill>
              </a:rPr>
              <a:t>Ephesians 1:19</a:t>
            </a:r>
          </a:p>
          <a:p>
            <a:pPr algn="ctr"/>
            <a:r>
              <a:rPr lang="en-US" sz="3600" b="1" dirty="0" smtClean="0">
                <a:ln>
                  <a:solidFill>
                    <a:sysClr val="windowText" lastClr="000000"/>
                  </a:solidFill>
                </a:ln>
                <a:solidFill>
                  <a:schemeClr val="bg1"/>
                </a:solidFill>
              </a:rPr>
              <a:t>Romans 1:20</a:t>
            </a:r>
          </a:p>
          <a:p>
            <a:pPr algn="ctr"/>
            <a:r>
              <a:rPr lang="en-US" sz="3600" b="1" dirty="0" smtClean="0">
                <a:ln>
                  <a:solidFill>
                    <a:sysClr val="windowText" lastClr="000000"/>
                  </a:solidFill>
                </a:ln>
                <a:solidFill>
                  <a:schemeClr val="bg1"/>
                </a:solidFill>
              </a:rPr>
              <a:t>Psalm 19:1</a:t>
            </a:r>
          </a:p>
          <a:p>
            <a:pPr algn="ctr"/>
            <a:r>
              <a:rPr lang="en-US" sz="3600" b="1" dirty="0" smtClean="0">
                <a:ln>
                  <a:solidFill>
                    <a:sysClr val="windowText" lastClr="000000"/>
                  </a:solidFill>
                </a:ln>
                <a:solidFill>
                  <a:schemeClr val="bg1"/>
                </a:solidFill>
              </a:rPr>
              <a:t>Romans 8:11</a:t>
            </a:r>
          </a:p>
          <a:p>
            <a:pPr algn="ctr"/>
            <a:r>
              <a:rPr lang="en-US" sz="3600" b="1" dirty="0" smtClean="0">
                <a:ln>
                  <a:solidFill>
                    <a:sysClr val="windowText" lastClr="000000"/>
                  </a:solidFill>
                </a:ln>
                <a:solidFill>
                  <a:schemeClr val="bg1"/>
                </a:solidFill>
              </a:rPr>
              <a:t>2 Peter 1:3</a:t>
            </a:r>
          </a:p>
          <a:p>
            <a:pPr algn="ctr"/>
            <a:r>
              <a:rPr lang="en-US" sz="3600" b="1" dirty="0" smtClean="0">
                <a:ln>
                  <a:solidFill>
                    <a:sysClr val="windowText" lastClr="000000"/>
                  </a:solidFill>
                </a:ln>
                <a:solidFill>
                  <a:schemeClr val="bg1"/>
                </a:solidFill>
              </a:rPr>
              <a:t>Ephesians 2:20</a:t>
            </a:r>
          </a:p>
        </p:txBody>
      </p:sp>
      <p:sp>
        <p:nvSpPr>
          <p:cNvPr id="7" name="TextBox 6"/>
          <p:cNvSpPr txBox="1"/>
          <p:nvPr/>
        </p:nvSpPr>
        <p:spPr>
          <a:xfrm>
            <a:off x="3621973" y="1569660"/>
            <a:ext cx="5522027" cy="1754326"/>
          </a:xfrm>
          <a:prstGeom prst="rect">
            <a:avLst/>
          </a:prstGeom>
          <a:noFill/>
        </p:spPr>
        <p:txBody>
          <a:bodyPr wrap="square" rtlCol="0">
            <a:spAutoFit/>
          </a:bodyPr>
          <a:lstStyle/>
          <a:p>
            <a:pPr algn="ctr"/>
            <a:r>
              <a:rPr lang="en-US" sz="3600" b="1" dirty="0" smtClean="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rPr>
              <a:t>God</a:t>
            </a:r>
            <a:r>
              <a:rPr lang="en-US" sz="3600" b="1" i="1" dirty="0" smtClean="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rPr>
              <a:t> “is able to do far more abundantly beyond all that we ask or think”</a:t>
            </a:r>
            <a:endParaRPr lang="en-US" sz="3600" b="1" i="1" dirty="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endParaRPr>
          </a:p>
        </p:txBody>
      </p:sp>
    </p:spTree>
    <p:extLst>
      <p:ext uri="{BB962C8B-B14F-4D97-AF65-F5344CB8AC3E}">
        <p14:creationId xmlns:p14="http://schemas.microsoft.com/office/powerpoint/2010/main" val="5194107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57999"/>
          </a:xfrm>
          <a:prstGeom prst="rect">
            <a:avLst/>
          </a:prstGeom>
        </p:spPr>
      </p:pic>
      <p:sp>
        <p:nvSpPr>
          <p:cNvPr id="6" name="TextBox 5"/>
          <p:cNvSpPr txBox="1"/>
          <p:nvPr/>
        </p:nvSpPr>
        <p:spPr>
          <a:xfrm>
            <a:off x="0" y="0"/>
            <a:ext cx="9144000" cy="1569660"/>
          </a:xfrm>
          <a:prstGeom prst="rect">
            <a:avLst/>
          </a:prstGeom>
          <a:noFill/>
        </p:spPr>
        <p:txBody>
          <a:bodyPr wrap="square" rtlCol="0">
            <a:spAutoFit/>
          </a:bodyPr>
          <a:lstStyle/>
          <a:p>
            <a:pPr algn="ctr"/>
            <a:r>
              <a:rPr lang="en-US" sz="4800" b="1" spc="-150" dirty="0" smtClean="0">
                <a:ln>
                  <a:solidFill>
                    <a:sysClr val="windowText" lastClr="000000"/>
                  </a:solidFill>
                </a:ln>
                <a:solidFill>
                  <a:schemeClr val="bg1"/>
                </a:solidFill>
              </a:rPr>
              <a:t>We Can Know The Surpassing Greatness Of His Power Toward Us</a:t>
            </a:r>
          </a:p>
        </p:txBody>
      </p:sp>
      <p:sp>
        <p:nvSpPr>
          <p:cNvPr id="4" name="TextBox 3"/>
          <p:cNvSpPr txBox="1"/>
          <p:nvPr/>
        </p:nvSpPr>
        <p:spPr>
          <a:xfrm>
            <a:off x="0" y="1569660"/>
            <a:ext cx="3865418" cy="1200329"/>
          </a:xfrm>
          <a:prstGeom prst="rect">
            <a:avLst/>
          </a:prstGeom>
          <a:noFill/>
        </p:spPr>
        <p:txBody>
          <a:bodyPr wrap="square" rtlCol="0">
            <a:spAutoFit/>
          </a:bodyPr>
          <a:lstStyle/>
          <a:p>
            <a:pPr algn="ctr"/>
            <a:r>
              <a:rPr lang="en-US" sz="3600" b="1" dirty="0" smtClean="0">
                <a:ln>
                  <a:solidFill>
                    <a:sysClr val="windowText" lastClr="000000"/>
                  </a:solidFill>
                </a:ln>
                <a:solidFill>
                  <a:schemeClr val="bg1"/>
                </a:solidFill>
              </a:rPr>
              <a:t>Ephesians 1:19</a:t>
            </a:r>
          </a:p>
          <a:p>
            <a:pPr algn="ctr"/>
            <a:r>
              <a:rPr lang="en-US" sz="3600" b="1" dirty="0" smtClean="0">
                <a:ln>
                  <a:solidFill>
                    <a:sysClr val="windowText" lastClr="000000"/>
                  </a:solidFill>
                </a:ln>
                <a:solidFill>
                  <a:schemeClr val="bg1"/>
                </a:solidFill>
              </a:rPr>
              <a:t>1 Peter 1:4-6</a:t>
            </a:r>
          </a:p>
        </p:txBody>
      </p:sp>
      <p:sp>
        <p:nvSpPr>
          <p:cNvPr id="7" name="TextBox 6"/>
          <p:cNvSpPr txBox="1"/>
          <p:nvPr/>
        </p:nvSpPr>
        <p:spPr>
          <a:xfrm>
            <a:off x="3621973" y="1569660"/>
            <a:ext cx="5522027" cy="3416320"/>
          </a:xfrm>
          <a:prstGeom prst="rect">
            <a:avLst/>
          </a:prstGeom>
          <a:noFill/>
        </p:spPr>
        <p:txBody>
          <a:bodyPr wrap="square" rtlCol="0">
            <a:spAutoFit/>
          </a:bodyPr>
          <a:lstStyle/>
          <a:p>
            <a:pPr algn="ctr"/>
            <a:r>
              <a:rPr lang="en-US" sz="3600" b="1" i="1" dirty="0" smtClean="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rPr>
              <a:t>“reserved in heaven for you, who are protected by the power of God through faith for a salvation ready to be revealed in the last time. In this you greatly rejoice…”</a:t>
            </a:r>
            <a:endParaRPr lang="en-US" sz="3600" b="1" i="1" dirty="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endParaRPr>
          </a:p>
        </p:txBody>
      </p:sp>
    </p:spTree>
    <p:extLst>
      <p:ext uri="{BB962C8B-B14F-4D97-AF65-F5344CB8AC3E}">
        <p14:creationId xmlns:p14="http://schemas.microsoft.com/office/powerpoint/2010/main" val="30125028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57999"/>
          </a:xfrm>
          <a:prstGeom prst="rect">
            <a:avLst/>
          </a:prstGeom>
        </p:spPr>
      </p:pic>
      <p:sp>
        <p:nvSpPr>
          <p:cNvPr id="6" name="TextBox 5"/>
          <p:cNvSpPr txBox="1"/>
          <p:nvPr/>
        </p:nvSpPr>
        <p:spPr>
          <a:xfrm>
            <a:off x="0" y="0"/>
            <a:ext cx="9144000" cy="1569660"/>
          </a:xfrm>
          <a:prstGeom prst="rect">
            <a:avLst/>
          </a:prstGeom>
          <a:noFill/>
        </p:spPr>
        <p:txBody>
          <a:bodyPr wrap="square" rtlCol="0">
            <a:spAutoFit/>
          </a:bodyPr>
          <a:lstStyle/>
          <a:p>
            <a:pPr algn="ctr"/>
            <a:r>
              <a:rPr lang="en-US" sz="4800" b="1" spc="-150" dirty="0" smtClean="0">
                <a:ln>
                  <a:solidFill>
                    <a:sysClr val="windowText" lastClr="000000"/>
                  </a:solidFill>
                </a:ln>
                <a:solidFill>
                  <a:schemeClr val="bg1"/>
                </a:solidFill>
              </a:rPr>
              <a:t>We Can Know The Surpassing Greatness Of His Power Toward Us</a:t>
            </a:r>
          </a:p>
        </p:txBody>
      </p:sp>
      <p:sp>
        <p:nvSpPr>
          <p:cNvPr id="4" name="TextBox 3"/>
          <p:cNvSpPr txBox="1"/>
          <p:nvPr/>
        </p:nvSpPr>
        <p:spPr>
          <a:xfrm>
            <a:off x="0" y="1569660"/>
            <a:ext cx="3865418" cy="1754326"/>
          </a:xfrm>
          <a:prstGeom prst="rect">
            <a:avLst/>
          </a:prstGeom>
          <a:noFill/>
        </p:spPr>
        <p:txBody>
          <a:bodyPr wrap="square" rtlCol="0">
            <a:spAutoFit/>
          </a:bodyPr>
          <a:lstStyle/>
          <a:p>
            <a:pPr algn="ctr"/>
            <a:r>
              <a:rPr lang="en-US" sz="3600" b="1" dirty="0" smtClean="0">
                <a:ln>
                  <a:solidFill>
                    <a:sysClr val="windowText" lastClr="000000"/>
                  </a:solidFill>
                </a:ln>
                <a:solidFill>
                  <a:schemeClr val="bg1"/>
                </a:solidFill>
              </a:rPr>
              <a:t>Ephesians 1:19</a:t>
            </a:r>
          </a:p>
          <a:p>
            <a:pPr algn="ctr"/>
            <a:r>
              <a:rPr lang="en-US" sz="3600" b="1" dirty="0" smtClean="0">
                <a:ln>
                  <a:solidFill>
                    <a:sysClr val="windowText" lastClr="000000"/>
                  </a:solidFill>
                </a:ln>
                <a:solidFill>
                  <a:schemeClr val="bg1"/>
                </a:solidFill>
              </a:rPr>
              <a:t>1 Peter 1:4-6</a:t>
            </a:r>
          </a:p>
          <a:p>
            <a:pPr algn="ctr"/>
            <a:r>
              <a:rPr lang="en-US" sz="3600" b="1" dirty="0" smtClean="0">
                <a:ln>
                  <a:solidFill>
                    <a:sysClr val="windowText" lastClr="000000"/>
                  </a:solidFill>
                </a:ln>
                <a:solidFill>
                  <a:schemeClr val="bg1"/>
                </a:solidFill>
              </a:rPr>
              <a:t>Matthew 6:13</a:t>
            </a:r>
          </a:p>
        </p:txBody>
      </p:sp>
      <p:sp>
        <p:nvSpPr>
          <p:cNvPr id="7" name="TextBox 6"/>
          <p:cNvSpPr txBox="1"/>
          <p:nvPr/>
        </p:nvSpPr>
        <p:spPr>
          <a:xfrm>
            <a:off x="3621973" y="1569660"/>
            <a:ext cx="5522027" cy="1754326"/>
          </a:xfrm>
          <a:prstGeom prst="rect">
            <a:avLst/>
          </a:prstGeom>
          <a:noFill/>
        </p:spPr>
        <p:txBody>
          <a:bodyPr wrap="square" rtlCol="0">
            <a:spAutoFit/>
          </a:bodyPr>
          <a:lstStyle/>
          <a:p>
            <a:pPr algn="ctr"/>
            <a:r>
              <a:rPr lang="en-US" sz="3600" b="1" i="1" dirty="0" smtClean="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rPr>
              <a:t>“do not lead us into temptation, but deliver us from evil”</a:t>
            </a:r>
            <a:endParaRPr lang="en-US" sz="3600" b="1" i="1" dirty="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endParaRPr>
          </a:p>
        </p:txBody>
      </p:sp>
    </p:spTree>
    <p:extLst>
      <p:ext uri="{BB962C8B-B14F-4D97-AF65-F5344CB8AC3E}">
        <p14:creationId xmlns:p14="http://schemas.microsoft.com/office/powerpoint/2010/main" val="2151783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57999"/>
          </a:xfrm>
          <a:prstGeom prst="rect">
            <a:avLst/>
          </a:prstGeom>
        </p:spPr>
      </p:pic>
      <p:sp>
        <p:nvSpPr>
          <p:cNvPr id="6" name="TextBox 5"/>
          <p:cNvSpPr txBox="1"/>
          <p:nvPr/>
        </p:nvSpPr>
        <p:spPr>
          <a:xfrm>
            <a:off x="0" y="0"/>
            <a:ext cx="9144000" cy="1569660"/>
          </a:xfrm>
          <a:prstGeom prst="rect">
            <a:avLst/>
          </a:prstGeom>
          <a:noFill/>
        </p:spPr>
        <p:txBody>
          <a:bodyPr wrap="square" rtlCol="0">
            <a:spAutoFit/>
          </a:bodyPr>
          <a:lstStyle/>
          <a:p>
            <a:pPr algn="ctr"/>
            <a:r>
              <a:rPr lang="en-US" sz="4800" b="1" spc="-150" dirty="0" smtClean="0">
                <a:ln>
                  <a:solidFill>
                    <a:sysClr val="windowText" lastClr="000000"/>
                  </a:solidFill>
                </a:ln>
                <a:solidFill>
                  <a:schemeClr val="bg1"/>
                </a:solidFill>
              </a:rPr>
              <a:t>We Can Know The Surpassing Greatness Of His Power Toward Us</a:t>
            </a:r>
          </a:p>
        </p:txBody>
      </p:sp>
      <p:sp>
        <p:nvSpPr>
          <p:cNvPr id="4" name="TextBox 3"/>
          <p:cNvSpPr txBox="1"/>
          <p:nvPr/>
        </p:nvSpPr>
        <p:spPr>
          <a:xfrm>
            <a:off x="0" y="1569660"/>
            <a:ext cx="3865418" cy="2308324"/>
          </a:xfrm>
          <a:prstGeom prst="rect">
            <a:avLst/>
          </a:prstGeom>
          <a:noFill/>
        </p:spPr>
        <p:txBody>
          <a:bodyPr wrap="square" rtlCol="0">
            <a:spAutoFit/>
          </a:bodyPr>
          <a:lstStyle/>
          <a:p>
            <a:pPr algn="ctr"/>
            <a:r>
              <a:rPr lang="en-US" sz="3600" b="1" dirty="0" smtClean="0">
                <a:ln>
                  <a:solidFill>
                    <a:sysClr val="windowText" lastClr="000000"/>
                  </a:solidFill>
                </a:ln>
                <a:solidFill>
                  <a:schemeClr val="bg1"/>
                </a:solidFill>
              </a:rPr>
              <a:t>Ephesians 1:19</a:t>
            </a:r>
          </a:p>
          <a:p>
            <a:pPr algn="ctr"/>
            <a:r>
              <a:rPr lang="en-US" sz="3600" b="1" dirty="0" smtClean="0">
                <a:ln>
                  <a:solidFill>
                    <a:sysClr val="windowText" lastClr="000000"/>
                  </a:solidFill>
                </a:ln>
                <a:solidFill>
                  <a:schemeClr val="bg1"/>
                </a:solidFill>
              </a:rPr>
              <a:t>1 Peter 1:4-6</a:t>
            </a:r>
          </a:p>
          <a:p>
            <a:pPr algn="ctr"/>
            <a:r>
              <a:rPr lang="en-US" sz="3600" b="1" dirty="0" smtClean="0">
                <a:ln>
                  <a:solidFill>
                    <a:sysClr val="windowText" lastClr="000000"/>
                  </a:solidFill>
                </a:ln>
                <a:solidFill>
                  <a:schemeClr val="bg1"/>
                </a:solidFill>
              </a:rPr>
              <a:t>Matthew 6:13</a:t>
            </a:r>
          </a:p>
          <a:p>
            <a:pPr algn="ctr"/>
            <a:r>
              <a:rPr lang="en-US" sz="3600" b="1" dirty="0" smtClean="0">
                <a:ln>
                  <a:solidFill>
                    <a:sysClr val="windowText" lastClr="000000"/>
                  </a:solidFill>
                </a:ln>
                <a:solidFill>
                  <a:schemeClr val="bg1"/>
                </a:solidFill>
              </a:rPr>
              <a:t>2 Thess. 3:3</a:t>
            </a:r>
          </a:p>
        </p:txBody>
      </p:sp>
      <p:sp>
        <p:nvSpPr>
          <p:cNvPr id="7" name="TextBox 6"/>
          <p:cNvSpPr txBox="1"/>
          <p:nvPr/>
        </p:nvSpPr>
        <p:spPr>
          <a:xfrm>
            <a:off x="3621973" y="1569660"/>
            <a:ext cx="5522027" cy="2308324"/>
          </a:xfrm>
          <a:prstGeom prst="rect">
            <a:avLst/>
          </a:prstGeom>
          <a:noFill/>
        </p:spPr>
        <p:txBody>
          <a:bodyPr wrap="square" rtlCol="0">
            <a:spAutoFit/>
          </a:bodyPr>
          <a:lstStyle/>
          <a:p>
            <a:pPr algn="ctr"/>
            <a:r>
              <a:rPr lang="en-US" sz="3600" b="1" i="1" dirty="0" smtClean="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rPr>
              <a:t>“But the Lord is faithful, and He will strengthen and protect you from the evil one”</a:t>
            </a:r>
            <a:endParaRPr lang="en-US" sz="3600" b="1" i="1" dirty="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endParaRPr>
          </a:p>
        </p:txBody>
      </p:sp>
    </p:spTree>
    <p:extLst>
      <p:ext uri="{BB962C8B-B14F-4D97-AF65-F5344CB8AC3E}">
        <p14:creationId xmlns:p14="http://schemas.microsoft.com/office/powerpoint/2010/main" val="41579258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57999"/>
          </a:xfrm>
          <a:prstGeom prst="rect">
            <a:avLst/>
          </a:prstGeom>
        </p:spPr>
      </p:pic>
      <p:sp>
        <p:nvSpPr>
          <p:cNvPr id="6" name="TextBox 5"/>
          <p:cNvSpPr txBox="1"/>
          <p:nvPr/>
        </p:nvSpPr>
        <p:spPr>
          <a:xfrm>
            <a:off x="0" y="0"/>
            <a:ext cx="9144000" cy="1569660"/>
          </a:xfrm>
          <a:prstGeom prst="rect">
            <a:avLst/>
          </a:prstGeom>
          <a:noFill/>
        </p:spPr>
        <p:txBody>
          <a:bodyPr wrap="square" rtlCol="0">
            <a:spAutoFit/>
          </a:bodyPr>
          <a:lstStyle/>
          <a:p>
            <a:pPr algn="ctr"/>
            <a:r>
              <a:rPr lang="en-US" sz="4800" b="1" spc="-150" dirty="0" smtClean="0">
                <a:ln>
                  <a:solidFill>
                    <a:sysClr val="windowText" lastClr="000000"/>
                  </a:solidFill>
                </a:ln>
                <a:solidFill>
                  <a:schemeClr val="bg1"/>
                </a:solidFill>
              </a:rPr>
              <a:t>We Can Know The Surpassing Greatness Of His Power Toward Us</a:t>
            </a:r>
          </a:p>
        </p:txBody>
      </p:sp>
      <p:sp>
        <p:nvSpPr>
          <p:cNvPr id="4" name="TextBox 3"/>
          <p:cNvSpPr txBox="1"/>
          <p:nvPr/>
        </p:nvSpPr>
        <p:spPr>
          <a:xfrm>
            <a:off x="0" y="1569660"/>
            <a:ext cx="3865418" cy="2862322"/>
          </a:xfrm>
          <a:prstGeom prst="rect">
            <a:avLst/>
          </a:prstGeom>
          <a:noFill/>
        </p:spPr>
        <p:txBody>
          <a:bodyPr wrap="square" rtlCol="0">
            <a:spAutoFit/>
          </a:bodyPr>
          <a:lstStyle/>
          <a:p>
            <a:pPr algn="ctr"/>
            <a:r>
              <a:rPr lang="en-US" sz="3600" b="1" dirty="0" smtClean="0">
                <a:ln>
                  <a:solidFill>
                    <a:sysClr val="windowText" lastClr="000000"/>
                  </a:solidFill>
                </a:ln>
                <a:solidFill>
                  <a:schemeClr val="bg1"/>
                </a:solidFill>
              </a:rPr>
              <a:t>Ephesians 1:19</a:t>
            </a:r>
          </a:p>
          <a:p>
            <a:pPr algn="ctr"/>
            <a:r>
              <a:rPr lang="en-US" sz="3600" b="1" dirty="0" smtClean="0">
                <a:ln>
                  <a:solidFill>
                    <a:sysClr val="windowText" lastClr="000000"/>
                  </a:solidFill>
                </a:ln>
                <a:solidFill>
                  <a:schemeClr val="bg1"/>
                </a:solidFill>
              </a:rPr>
              <a:t>1 Peter 1:4-6</a:t>
            </a:r>
          </a:p>
          <a:p>
            <a:pPr algn="ctr"/>
            <a:r>
              <a:rPr lang="en-US" sz="3600" b="1" dirty="0" smtClean="0">
                <a:ln>
                  <a:solidFill>
                    <a:sysClr val="windowText" lastClr="000000"/>
                  </a:solidFill>
                </a:ln>
                <a:solidFill>
                  <a:schemeClr val="bg1"/>
                </a:solidFill>
              </a:rPr>
              <a:t>Matthew 6:13</a:t>
            </a:r>
          </a:p>
          <a:p>
            <a:pPr algn="ctr"/>
            <a:r>
              <a:rPr lang="en-US" sz="3600" b="1" dirty="0" smtClean="0">
                <a:ln>
                  <a:solidFill>
                    <a:sysClr val="windowText" lastClr="000000"/>
                  </a:solidFill>
                </a:ln>
                <a:solidFill>
                  <a:schemeClr val="bg1"/>
                </a:solidFill>
              </a:rPr>
              <a:t>2 Thess. 3:3</a:t>
            </a:r>
          </a:p>
          <a:p>
            <a:pPr algn="ctr"/>
            <a:r>
              <a:rPr lang="en-US" sz="3600" b="1" dirty="0" smtClean="0">
                <a:ln>
                  <a:solidFill>
                    <a:sysClr val="windowText" lastClr="000000"/>
                  </a:solidFill>
                </a:ln>
                <a:solidFill>
                  <a:schemeClr val="bg1"/>
                </a:solidFill>
              </a:rPr>
              <a:t>John 10:27-29</a:t>
            </a:r>
          </a:p>
        </p:txBody>
      </p:sp>
      <p:sp>
        <p:nvSpPr>
          <p:cNvPr id="7" name="TextBox 6"/>
          <p:cNvSpPr txBox="1"/>
          <p:nvPr/>
        </p:nvSpPr>
        <p:spPr>
          <a:xfrm>
            <a:off x="3621973" y="1569660"/>
            <a:ext cx="5522027" cy="2308324"/>
          </a:xfrm>
          <a:prstGeom prst="rect">
            <a:avLst/>
          </a:prstGeom>
          <a:noFill/>
        </p:spPr>
        <p:txBody>
          <a:bodyPr wrap="square" rtlCol="0">
            <a:spAutoFit/>
          </a:bodyPr>
          <a:lstStyle/>
          <a:p>
            <a:pPr algn="ctr"/>
            <a:r>
              <a:rPr lang="en-US" sz="3600" b="1" i="1" dirty="0" smtClean="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rPr>
              <a:t>“…no one will snatch them out of My hand…no one is able to snatch them out of the Father’s hand.”</a:t>
            </a:r>
            <a:endParaRPr lang="en-US" sz="3600" b="1" i="1" dirty="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endParaRPr>
          </a:p>
        </p:txBody>
      </p:sp>
    </p:spTree>
    <p:extLst>
      <p:ext uri="{BB962C8B-B14F-4D97-AF65-F5344CB8AC3E}">
        <p14:creationId xmlns:p14="http://schemas.microsoft.com/office/powerpoint/2010/main" val="35912599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57999"/>
          </a:xfrm>
          <a:prstGeom prst="rect">
            <a:avLst/>
          </a:prstGeom>
        </p:spPr>
      </p:pic>
      <p:sp>
        <p:nvSpPr>
          <p:cNvPr id="6" name="TextBox 5"/>
          <p:cNvSpPr txBox="1"/>
          <p:nvPr/>
        </p:nvSpPr>
        <p:spPr>
          <a:xfrm>
            <a:off x="0" y="0"/>
            <a:ext cx="9144000" cy="1508105"/>
          </a:xfrm>
          <a:prstGeom prst="rect">
            <a:avLst/>
          </a:prstGeom>
          <a:noFill/>
        </p:spPr>
        <p:txBody>
          <a:bodyPr wrap="square" rtlCol="0">
            <a:spAutoFit/>
          </a:bodyPr>
          <a:lstStyle/>
          <a:p>
            <a:pPr algn="ctr"/>
            <a:r>
              <a:rPr lang="en-US" sz="4800" b="1" dirty="0" smtClean="0">
                <a:ln>
                  <a:solidFill>
                    <a:sysClr val="windowText" lastClr="000000"/>
                  </a:solidFill>
                </a:ln>
                <a:solidFill>
                  <a:schemeClr val="bg1"/>
                </a:solidFill>
              </a:rPr>
              <a:t>ENLIGHTENED EYES</a:t>
            </a:r>
          </a:p>
          <a:p>
            <a:pPr algn="ctr"/>
            <a:r>
              <a:rPr lang="en-US" sz="4400" b="1" dirty="0" smtClean="0">
                <a:ln>
                  <a:solidFill>
                    <a:sysClr val="windowText" lastClr="000000"/>
                  </a:solidFill>
                </a:ln>
                <a:solidFill>
                  <a:schemeClr val="bg1"/>
                </a:solidFill>
              </a:rPr>
              <a:t>Ephesians 1:18-19</a:t>
            </a:r>
            <a:endParaRPr lang="en-US" sz="4400" b="1" dirty="0">
              <a:ln>
                <a:solidFill>
                  <a:sysClr val="windowText" lastClr="000000"/>
                </a:solidFill>
              </a:ln>
              <a:solidFill>
                <a:schemeClr val="bg1"/>
              </a:solidFill>
            </a:endParaRPr>
          </a:p>
        </p:txBody>
      </p:sp>
      <p:sp>
        <p:nvSpPr>
          <p:cNvPr id="7" name="TextBox 6"/>
          <p:cNvSpPr txBox="1"/>
          <p:nvPr/>
        </p:nvSpPr>
        <p:spPr>
          <a:xfrm>
            <a:off x="101600" y="1508105"/>
            <a:ext cx="8940800" cy="3416320"/>
          </a:xfrm>
          <a:prstGeom prst="rect">
            <a:avLst/>
          </a:prstGeom>
          <a:noFill/>
        </p:spPr>
        <p:txBody>
          <a:bodyPr wrap="square" rtlCol="0">
            <a:spAutoFit/>
          </a:bodyPr>
          <a:lstStyle/>
          <a:p>
            <a:pPr algn="ctr"/>
            <a:r>
              <a:rPr lang="en-US" sz="3600" b="1" i="1" dirty="0" smtClean="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rPr>
              <a:t>“I pray that the eyes of your heart may be enlightened, so that you will know what is the hope of His calling, what are the riches of the glory of His inheritance in the saints, and what is the surpassing greatness of His power toward us who believe.”</a:t>
            </a:r>
            <a:endParaRPr lang="en-US" sz="3600" b="1" i="1" dirty="0">
              <a:ln>
                <a:solidFill>
                  <a:sysClr val="windowText" lastClr="000000"/>
                </a:solidFill>
              </a:ln>
              <a:solidFill>
                <a:schemeClr val="bg1"/>
              </a:solidFill>
              <a:effectLst>
                <a:glow rad="127000">
                  <a:schemeClr val="tx1">
                    <a:alpha val="48000"/>
                  </a:schemeClr>
                </a:glow>
              </a:effectLst>
              <a:latin typeface="Adobe Garamond Pro Bold" panose="02020702060506020403" pitchFamily="18" charset="0"/>
            </a:endParaRPr>
          </a:p>
        </p:txBody>
      </p:sp>
    </p:spTree>
    <p:extLst>
      <p:ext uri="{BB962C8B-B14F-4D97-AF65-F5344CB8AC3E}">
        <p14:creationId xmlns:p14="http://schemas.microsoft.com/office/powerpoint/2010/main" val="13021754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98</TotalTime>
  <Words>1501</Words>
  <Application>Microsoft Office PowerPoint</Application>
  <PresentationFormat>On-screen Show (4:3)</PresentationFormat>
  <Paragraphs>216</Paragraphs>
  <Slides>42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42</vt:i4>
      </vt:variant>
    </vt:vector>
  </HeadingPairs>
  <TitlesOfParts>
    <vt:vector size="47" baseType="lpstr">
      <vt:lpstr>Calibri Light</vt:lpstr>
      <vt:lpstr>Adobe Garamond Pro Bold</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Microsoft account</cp:lastModifiedBy>
  <cp:revision>12</cp:revision>
  <dcterms:created xsi:type="dcterms:W3CDTF">2026-10-06T19:45:18Z</dcterms:created>
  <dcterms:modified xsi:type="dcterms:W3CDTF">2026-10-06T21:23:59Z</dcterms:modified>
</cp:coreProperties>
</file>