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Myriad Pro" panose="020B0503030403020204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6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0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0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1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23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56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8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2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1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1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0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17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75850-A2F6-4FB9-954A-025D2E37CBC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2E52-BC07-4E6A-A798-2E64446A3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56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7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6511" y="1048256"/>
            <a:ext cx="44909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BETTER</a:t>
            </a:r>
          </a:p>
          <a:p>
            <a:pPr algn="ctr"/>
            <a:r>
              <a:rPr lang="en-US" sz="9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THINGS</a:t>
            </a:r>
            <a:endParaRPr lang="en-US" sz="96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9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2567" y="0"/>
            <a:ext cx="6111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Jesus Is Better Than The Angels</a:t>
            </a:r>
            <a:endParaRPr lang="en-US" sz="5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4810" y="1668685"/>
            <a:ext cx="64091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1:3-4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Philippians 2:6-8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2:5-9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Ephesians 1:20-22</a:t>
            </a:r>
          </a:p>
        </p:txBody>
      </p:sp>
    </p:spTree>
    <p:extLst>
      <p:ext uri="{BB962C8B-B14F-4D97-AF65-F5344CB8AC3E}">
        <p14:creationId xmlns:p14="http://schemas.microsoft.com/office/powerpoint/2010/main" val="1263446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2567" y="0"/>
            <a:ext cx="6111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Better Things Concerning You</a:t>
            </a:r>
            <a:endParaRPr lang="en-US" sz="5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4810" y="1668685"/>
            <a:ext cx="64091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6:4-9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6:10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6:11-12</a:t>
            </a:r>
          </a:p>
        </p:txBody>
      </p:sp>
    </p:spTree>
    <p:extLst>
      <p:ext uri="{BB962C8B-B14F-4D97-AF65-F5344CB8AC3E}">
        <p14:creationId xmlns:p14="http://schemas.microsoft.com/office/powerpoint/2010/main" val="1842374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2567" y="0"/>
            <a:ext cx="6111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 Better Hope</a:t>
            </a:r>
            <a:endParaRPr lang="en-US" sz="5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5700" y="1668685"/>
            <a:ext cx="6448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7:19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9:9; 10:1-4; Gal. 3:21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7:21-24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9:23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12:24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7:24; 8:6</a:t>
            </a:r>
          </a:p>
        </p:txBody>
      </p:sp>
    </p:spTree>
    <p:extLst>
      <p:ext uri="{BB962C8B-B14F-4D97-AF65-F5344CB8AC3E}">
        <p14:creationId xmlns:p14="http://schemas.microsoft.com/office/powerpoint/2010/main" val="3133884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2567" y="0"/>
            <a:ext cx="6111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 Better Possession</a:t>
            </a:r>
            <a:endParaRPr lang="en-US" sz="5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5700" y="1668685"/>
            <a:ext cx="6448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10:34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1 Peter 1:3-4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11:8-10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11:16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11:13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Acts 7:5</a:t>
            </a:r>
          </a:p>
        </p:txBody>
      </p:sp>
    </p:spTree>
    <p:extLst>
      <p:ext uri="{BB962C8B-B14F-4D97-AF65-F5344CB8AC3E}">
        <p14:creationId xmlns:p14="http://schemas.microsoft.com/office/powerpoint/2010/main" val="53305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2567" y="0"/>
            <a:ext cx="6111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Something Better</a:t>
            </a:r>
            <a:endParaRPr lang="en-US" sz="5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5700" y="1668685"/>
            <a:ext cx="6448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11:39-40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10:10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Romans 6:23; Ephesians 2:8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10:19-25</a:t>
            </a:r>
          </a:p>
        </p:txBody>
      </p:sp>
    </p:spTree>
    <p:extLst>
      <p:ext uri="{BB962C8B-B14F-4D97-AF65-F5344CB8AC3E}">
        <p14:creationId xmlns:p14="http://schemas.microsoft.com/office/powerpoint/2010/main" val="148692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41069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B E T </a:t>
            </a:r>
            <a:r>
              <a:rPr lang="en-US" sz="6600" b="1" dirty="0" err="1" smtClean="0">
                <a:solidFill>
                  <a:schemeClr val="bg1"/>
                </a:solidFill>
                <a:latin typeface="Myriad Pro" panose="020B0503030403020204" pitchFamily="34" charset="0"/>
              </a:rPr>
              <a:t>T</a:t>
            </a:r>
            <a:r>
              <a:rPr lang="en-US" sz="6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 E R    T H I N G 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1932" y="376594"/>
            <a:ext cx="49401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Hebrews 12:28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“Therefore, since we receive a kingdom which cannot be shaken, let us show gratitude, by which we may offer to God an acceptable service with reverence and awe…”</a:t>
            </a:r>
          </a:p>
        </p:txBody>
      </p:sp>
    </p:spTree>
    <p:extLst>
      <p:ext uri="{BB962C8B-B14F-4D97-AF65-F5344CB8AC3E}">
        <p14:creationId xmlns:p14="http://schemas.microsoft.com/office/powerpoint/2010/main" val="357341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fade thruBlk="1"/>
      </p:transition>
    </mc:Choice>
    <mc:Fallback>
      <p:transition spd="slow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125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 Light</vt:lpstr>
      <vt:lpstr>Arial</vt:lpstr>
      <vt:lpstr>Myriad Pro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4</cp:revision>
  <dcterms:created xsi:type="dcterms:W3CDTF">2026-09-28T21:12:43Z</dcterms:created>
  <dcterms:modified xsi:type="dcterms:W3CDTF">2026-09-28T21:47:42Z</dcterms:modified>
</cp:coreProperties>
</file>