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Bookman Old Style" panose="02050604050505020204" pitchFamily="18" charset="0"/>
      <p:regular r:id="rId9"/>
      <p:bold r:id="rId10"/>
      <p:italic r:id="rId11"/>
      <p:boldItalic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Plume Ad" panose="020C0505080202020203" pitchFamily="34" charset="0"/>
      <p:regular r:id="rId17"/>
    </p:embeddedFont>
    <p:embeddedFont>
      <p:font typeface="Calibri Light" panose="020F0302020204030204" pitchFamily="34" charset="0"/>
      <p:regular r:id="rId18"/>
      <p: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26D68"/>
    <a:srgbClr val="FFFF66"/>
    <a:srgbClr val="DDE012"/>
    <a:srgbClr val="D9D7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>
      <p:cViewPr varScale="1">
        <p:scale>
          <a:sx n="165" d="100"/>
          <a:sy n="165" d="100"/>
        </p:scale>
        <p:origin x="164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tableStyles" Target="tableStyle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11C4-52C9-41F1-96A6-ECB8C4DBB5F0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A755D-C133-4A88-993F-9F57FF6BC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22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11C4-52C9-41F1-96A6-ECB8C4DBB5F0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A755D-C133-4A88-993F-9F57FF6BC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758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11C4-52C9-41F1-96A6-ECB8C4DBB5F0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A755D-C133-4A88-993F-9F57FF6BC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904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11C4-52C9-41F1-96A6-ECB8C4DBB5F0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A755D-C133-4A88-993F-9F57FF6BC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733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11C4-52C9-41F1-96A6-ECB8C4DBB5F0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A755D-C133-4A88-993F-9F57FF6BC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778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11C4-52C9-41F1-96A6-ECB8C4DBB5F0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A755D-C133-4A88-993F-9F57FF6BC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47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11C4-52C9-41F1-96A6-ECB8C4DBB5F0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A755D-C133-4A88-993F-9F57FF6BC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833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11C4-52C9-41F1-96A6-ECB8C4DBB5F0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A755D-C133-4A88-993F-9F57FF6BC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16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11C4-52C9-41F1-96A6-ECB8C4DBB5F0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A755D-C133-4A88-993F-9F57FF6BC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290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11C4-52C9-41F1-96A6-ECB8C4DBB5F0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A755D-C133-4A88-993F-9F57FF6BC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910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911C4-52C9-41F1-96A6-ECB8C4DBB5F0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A755D-C133-4A88-993F-9F57FF6BC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683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911C4-52C9-41F1-96A6-ECB8C4DBB5F0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2A755D-C133-4A88-993F-9F57FF6BC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707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4930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9881"/>
          <a:stretch/>
        </p:blipFill>
        <p:spPr>
          <a:xfrm>
            <a:off x="0" y="668439"/>
            <a:ext cx="9144000" cy="548929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2563791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smtClean="0">
                <a:ln w="28575">
                  <a:solidFill>
                    <a:sysClr val="windowText" lastClr="000000"/>
                  </a:solidFill>
                </a:ln>
                <a:solidFill>
                  <a:srgbClr val="FFFF66"/>
                </a:solidFill>
                <a:latin typeface="Plume Ad" panose="020C0505080202020203" pitchFamily="34" charset="0"/>
              </a:rPr>
              <a:t>POLLUTION</a:t>
            </a:r>
            <a:endParaRPr lang="en-US" sz="8800" b="1" dirty="0">
              <a:ln w="28575">
                <a:solidFill>
                  <a:sysClr val="windowText" lastClr="000000"/>
                </a:solidFill>
              </a:ln>
              <a:solidFill>
                <a:srgbClr val="FFFF66"/>
              </a:solidFill>
              <a:latin typeface="Plume Ad" panose="020C0505080202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385051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n w="28575">
                  <a:solidFill>
                    <a:sysClr val="windowText" lastClr="000000"/>
                  </a:solidFill>
                </a:ln>
                <a:solidFill>
                  <a:srgbClr val="FFFF66"/>
                </a:solidFill>
                <a:latin typeface="Bookman Old Style" panose="02050604050505020204" pitchFamily="18" charset="0"/>
              </a:rPr>
              <a:t>Jeremiah 3:1-11</a:t>
            </a:r>
            <a:endParaRPr lang="en-US" sz="4800" b="1" dirty="0">
              <a:ln w="28575">
                <a:solidFill>
                  <a:sysClr val="windowText" lastClr="000000"/>
                </a:solidFill>
              </a:ln>
              <a:solidFill>
                <a:srgbClr val="FFFF66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901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6386"/>
            <a:ext cx="9144000" cy="58096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-115749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n w="28575">
                  <a:solidFill>
                    <a:sysClr val="windowText" lastClr="000000"/>
                  </a:solidFill>
                </a:ln>
                <a:solidFill>
                  <a:srgbClr val="FFFF66"/>
                </a:solidFill>
                <a:latin typeface="Plume Ad" panose="020C0505080202020203" pitchFamily="34" charset="0"/>
              </a:rPr>
              <a:t>POLLUTION OF THE HEART</a:t>
            </a:r>
            <a:endParaRPr lang="en-US" sz="4400" b="1" dirty="0">
              <a:ln w="28575">
                <a:solidFill>
                  <a:sysClr val="windowText" lastClr="000000"/>
                </a:solidFill>
              </a:ln>
              <a:solidFill>
                <a:srgbClr val="FFFF66"/>
              </a:solidFill>
              <a:latin typeface="Plume Ad" panose="020C0505080202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556386"/>
            <a:ext cx="9144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n w="19050">
                  <a:solidFill>
                    <a:sysClr val="windowText" lastClr="000000"/>
                  </a:solidFill>
                </a:ln>
                <a:solidFill>
                  <a:srgbClr val="FFFF66"/>
                </a:solidFill>
                <a:latin typeface="Bookman Old Style" panose="02050604050505020204" pitchFamily="18" charset="0"/>
              </a:rPr>
              <a:t>Proverbs 4:23</a:t>
            </a:r>
          </a:p>
          <a:p>
            <a:pPr algn="ctr"/>
            <a:r>
              <a:rPr lang="en-US" sz="4000" b="1" dirty="0" smtClean="0">
                <a:ln w="19050">
                  <a:solidFill>
                    <a:sysClr val="windowText" lastClr="000000"/>
                  </a:solidFill>
                </a:ln>
                <a:solidFill>
                  <a:srgbClr val="FFFF66"/>
                </a:solidFill>
                <a:latin typeface="Bookman Old Style" panose="02050604050505020204" pitchFamily="18" charset="0"/>
              </a:rPr>
              <a:t>Mark 7:21-23 </a:t>
            </a:r>
            <a:endParaRPr lang="en-US" sz="4000" b="1" dirty="0">
              <a:ln w="19050">
                <a:solidFill>
                  <a:sysClr val="windowText" lastClr="000000"/>
                </a:solidFill>
              </a:ln>
              <a:solidFill>
                <a:srgbClr val="FFFF66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en-US" sz="4000" b="1" dirty="0" smtClean="0">
                <a:ln w="19050">
                  <a:solidFill>
                    <a:sysClr val="windowText" lastClr="000000"/>
                  </a:solidFill>
                </a:ln>
                <a:solidFill>
                  <a:srgbClr val="FFFF66"/>
                </a:solidFill>
                <a:latin typeface="Bookman Old Style" panose="02050604050505020204" pitchFamily="18" charset="0"/>
              </a:rPr>
              <a:t>Jeremiah 17:9-10</a:t>
            </a:r>
          </a:p>
          <a:p>
            <a:pPr algn="ctr"/>
            <a:r>
              <a:rPr lang="en-US" sz="4000" b="1" dirty="0" smtClean="0">
                <a:ln w="19050">
                  <a:solidFill>
                    <a:sysClr val="windowText" lastClr="000000"/>
                  </a:solidFill>
                </a:ln>
                <a:solidFill>
                  <a:srgbClr val="FFFF66"/>
                </a:solidFill>
                <a:latin typeface="Bookman Old Style" panose="02050604050505020204" pitchFamily="18" charset="0"/>
              </a:rPr>
              <a:t>Matthew 5:8</a:t>
            </a:r>
          </a:p>
          <a:p>
            <a:pPr algn="ctr"/>
            <a:r>
              <a:rPr lang="en-US" sz="4000" b="1" dirty="0" smtClean="0">
                <a:ln w="19050">
                  <a:solidFill>
                    <a:sysClr val="windowText" lastClr="000000"/>
                  </a:solidFill>
                </a:ln>
                <a:solidFill>
                  <a:srgbClr val="FFFF66"/>
                </a:solidFill>
                <a:latin typeface="Bookman Old Style" panose="02050604050505020204" pitchFamily="18" charset="0"/>
              </a:rPr>
              <a:t>James 4:8</a:t>
            </a:r>
          </a:p>
          <a:p>
            <a:pPr algn="ctr"/>
            <a:r>
              <a:rPr lang="en-US" sz="4000" b="1" dirty="0" smtClean="0">
                <a:ln w="19050">
                  <a:solidFill>
                    <a:sysClr val="windowText" lastClr="000000"/>
                  </a:solidFill>
                </a:ln>
                <a:solidFill>
                  <a:srgbClr val="FFFF66"/>
                </a:solidFill>
                <a:latin typeface="Bookman Old Style" panose="02050604050505020204" pitchFamily="18" charset="0"/>
              </a:rPr>
              <a:t>Psalm 51:10</a:t>
            </a:r>
            <a:endParaRPr lang="en-US" sz="4000" b="1" dirty="0">
              <a:ln w="19050">
                <a:solidFill>
                  <a:sysClr val="windowText" lastClr="000000"/>
                </a:solidFill>
              </a:ln>
              <a:solidFill>
                <a:srgbClr val="FFFF66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805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6386"/>
            <a:ext cx="9144000" cy="58096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-115749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n w="28575">
                  <a:solidFill>
                    <a:sysClr val="windowText" lastClr="000000"/>
                  </a:solidFill>
                </a:ln>
                <a:solidFill>
                  <a:srgbClr val="FFFF66"/>
                </a:solidFill>
                <a:latin typeface="Plume Ad" panose="020C0505080202020203" pitchFamily="34" charset="0"/>
              </a:rPr>
              <a:t>POLLUTION OF THOUGHTS</a:t>
            </a:r>
            <a:endParaRPr lang="en-US" sz="4400" b="1" dirty="0">
              <a:ln w="28575">
                <a:solidFill>
                  <a:sysClr val="windowText" lastClr="000000"/>
                </a:solidFill>
              </a:ln>
              <a:solidFill>
                <a:srgbClr val="FFFF66"/>
              </a:solidFill>
              <a:latin typeface="Plume Ad" panose="020C0505080202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556386"/>
            <a:ext cx="9144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n w="19050">
                  <a:solidFill>
                    <a:sysClr val="windowText" lastClr="000000"/>
                  </a:solidFill>
                </a:ln>
                <a:solidFill>
                  <a:srgbClr val="FFFF66"/>
                </a:solidFill>
                <a:latin typeface="Bookman Old Style" panose="02050604050505020204" pitchFamily="18" charset="0"/>
              </a:rPr>
              <a:t>Numbers 32:23</a:t>
            </a:r>
          </a:p>
          <a:p>
            <a:pPr algn="ctr"/>
            <a:r>
              <a:rPr lang="en-US" sz="4000" b="1" dirty="0" smtClean="0">
                <a:ln w="19050">
                  <a:solidFill>
                    <a:sysClr val="windowText" lastClr="000000"/>
                  </a:solidFill>
                </a:ln>
                <a:solidFill>
                  <a:srgbClr val="FFFF66"/>
                </a:solidFill>
                <a:latin typeface="Bookman Old Style" panose="02050604050505020204" pitchFamily="18" charset="0"/>
              </a:rPr>
              <a:t>Matthew 5:29</a:t>
            </a:r>
            <a:endParaRPr lang="en-US" sz="4000" b="1" dirty="0">
              <a:ln w="19050">
                <a:solidFill>
                  <a:sysClr val="windowText" lastClr="000000"/>
                </a:solidFill>
              </a:ln>
              <a:solidFill>
                <a:srgbClr val="FFFF66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en-US" sz="4000" b="1" dirty="0" smtClean="0">
                <a:ln w="19050">
                  <a:solidFill>
                    <a:sysClr val="windowText" lastClr="000000"/>
                  </a:solidFill>
                </a:ln>
                <a:solidFill>
                  <a:srgbClr val="FFFF66"/>
                </a:solidFill>
                <a:latin typeface="Bookman Old Style" panose="02050604050505020204" pitchFamily="18" charset="0"/>
              </a:rPr>
              <a:t>Job 31:1</a:t>
            </a:r>
          </a:p>
          <a:p>
            <a:pPr algn="ctr"/>
            <a:r>
              <a:rPr lang="en-US" sz="4000" b="1" dirty="0" smtClean="0">
                <a:ln w="19050">
                  <a:solidFill>
                    <a:sysClr val="windowText" lastClr="000000"/>
                  </a:solidFill>
                </a:ln>
                <a:solidFill>
                  <a:srgbClr val="FFFF66"/>
                </a:solidFill>
                <a:latin typeface="Bookman Old Style" panose="02050604050505020204" pitchFamily="18" charset="0"/>
              </a:rPr>
              <a:t>Titus 2:12</a:t>
            </a:r>
          </a:p>
          <a:p>
            <a:pPr algn="ctr"/>
            <a:r>
              <a:rPr lang="en-US" sz="4000" b="1" dirty="0" smtClean="0">
                <a:ln w="19050">
                  <a:solidFill>
                    <a:sysClr val="windowText" lastClr="000000"/>
                  </a:solidFill>
                </a:ln>
                <a:solidFill>
                  <a:srgbClr val="FFFF66"/>
                </a:solidFill>
                <a:latin typeface="Bookman Old Style" panose="02050604050505020204" pitchFamily="18" charset="0"/>
              </a:rPr>
              <a:t>Philippians 4:8</a:t>
            </a:r>
          </a:p>
          <a:p>
            <a:pPr algn="ctr"/>
            <a:r>
              <a:rPr lang="en-US" sz="4000" b="1" dirty="0" smtClean="0">
                <a:ln w="19050">
                  <a:solidFill>
                    <a:sysClr val="windowText" lastClr="000000"/>
                  </a:solidFill>
                </a:ln>
                <a:solidFill>
                  <a:srgbClr val="FFFF66"/>
                </a:solidFill>
                <a:latin typeface="Bookman Old Style" panose="02050604050505020204" pitchFamily="18" charset="0"/>
              </a:rPr>
              <a:t>Romans 12:2</a:t>
            </a:r>
            <a:endParaRPr lang="en-US" sz="4000" b="1" dirty="0">
              <a:ln w="19050">
                <a:solidFill>
                  <a:sysClr val="windowText" lastClr="000000"/>
                </a:solidFill>
              </a:ln>
              <a:solidFill>
                <a:srgbClr val="FFFF66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20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6386"/>
            <a:ext cx="9144000" cy="58096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-115749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n w="28575">
                  <a:solidFill>
                    <a:sysClr val="windowText" lastClr="000000"/>
                  </a:solidFill>
                </a:ln>
                <a:solidFill>
                  <a:srgbClr val="FFFF66"/>
                </a:solidFill>
                <a:latin typeface="Plume Ad" panose="020C0505080202020203" pitchFamily="34" charset="0"/>
              </a:rPr>
              <a:t>POLLUTION OF MORALS</a:t>
            </a:r>
            <a:endParaRPr lang="en-US" sz="4400" b="1" dirty="0">
              <a:ln w="28575">
                <a:solidFill>
                  <a:sysClr val="windowText" lastClr="000000"/>
                </a:solidFill>
              </a:ln>
              <a:solidFill>
                <a:srgbClr val="FFFF66"/>
              </a:solidFill>
              <a:latin typeface="Plume Ad" panose="020C0505080202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556386"/>
            <a:ext cx="9144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n w="19050">
                  <a:solidFill>
                    <a:sysClr val="windowText" lastClr="000000"/>
                  </a:solidFill>
                </a:ln>
                <a:solidFill>
                  <a:srgbClr val="FFFF66"/>
                </a:solidFill>
                <a:latin typeface="Bookman Old Style" panose="02050604050505020204" pitchFamily="18" charset="0"/>
              </a:rPr>
              <a:t>Titus 1:15-16</a:t>
            </a:r>
            <a:endParaRPr lang="en-US" sz="4000" b="1" dirty="0">
              <a:ln w="19050">
                <a:solidFill>
                  <a:sysClr val="windowText" lastClr="000000"/>
                </a:solidFill>
              </a:ln>
              <a:solidFill>
                <a:srgbClr val="FFFF66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en-US" sz="4000" b="1" dirty="0" smtClean="0">
                <a:ln w="19050">
                  <a:solidFill>
                    <a:sysClr val="windowText" lastClr="000000"/>
                  </a:solidFill>
                </a:ln>
                <a:solidFill>
                  <a:srgbClr val="FFFF66"/>
                </a:solidFill>
                <a:latin typeface="Bookman Old Style" panose="02050604050505020204" pitchFamily="18" charset="0"/>
              </a:rPr>
              <a:t>Ephesians 5:3</a:t>
            </a:r>
          </a:p>
          <a:p>
            <a:pPr algn="ctr"/>
            <a:r>
              <a:rPr lang="en-US" sz="4000" b="1" dirty="0" smtClean="0">
                <a:ln w="19050">
                  <a:solidFill>
                    <a:sysClr val="windowText" lastClr="000000"/>
                  </a:solidFill>
                </a:ln>
                <a:solidFill>
                  <a:srgbClr val="FFFF66"/>
                </a:solidFill>
                <a:latin typeface="Bookman Old Style" panose="02050604050505020204" pitchFamily="18" charset="0"/>
              </a:rPr>
              <a:t>Daniel 1:8</a:t>
            </a:r>
          </a:p>
          <a:p>
            <a:pPr algn="ctr"/>
            <a:r>
              <a:rPr lang="en-US" sz="4000" b="1" dirty="0" smtClean="0">
                <a:ln w="19050">
                  <a:solidFill>
                    <a:sysClr val="windowText" lastClr="000000"/>
                  </a:solidFill>
                </a:ln>
                <a:solidFill>
                  <a:srgbClr val="FFFF66"/>
                </a:solidFill>
                <a:latin typeface="Bookman Old Style" panose="02050604050505020204" pitchFamily="18" charset="0"/>
              </a:rPr>
              <a:t>Psalm 119:9</a:t>
            </a:r>
          </a:p>
        </p:txBody>
      </p:sp>
    </p:spTree>
    <p:extLst>
      <p:ext uri="{BB962C8B-B14F-4D97-AF65-F5344CB8AC3E}">
        <p14:creationId xmlns:p14="http://schemas.microsoft.com/office/powerpoint/2010/main" val="2241221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6386"/>
            <a:ext cx="9144000" cy="58096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-115749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n w="28575">
                  <a:solidFill>
                    <a:sysClr val="windowText" lastClr="000000"/>
                  </a:solidFill>
                </a:ln>
                <a:solidFill>
                  <a:srgbClr val="FFFF66"/>
                </a:solidFill>
                <a:latin typeface="Plume Ad" panose="020C0505080202020203" pitchFamily="34" charset="0"/>
              </a:rPr>
              <a:t>POLLUTION OF GOALS</a:t>
            </a:r>
            <a:endParaRPr lang="en-US" sz="4400" b="1" dirty="0">
              <a:ln w="28575">
                <a:solidFill>
                  <a:sysClr val="windowText" lastClr="000000"/>
                </a:solidFill>
              </a:ln>
              <a:solidFill>
                <a:srgbClr val="FFFF66"/>
              </a:solidFill>
              <a:latin typeface="Plume Ad" panose="020C0505080202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556386"/>
            <a:ext cx="9144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n w="19050">
                  <a:solidFill>
                    <a:sysClr val="windowText" lastClr="000000"/>
                  </a:solidFill>
                </a:ln>
                <a:solidFill>
                  <a:srgbClr val="FFFF66"/>
                </a:solidFill>
                <a:latin typeface="Bookman Old Style" panose="02050604050505020204" pitchFamily="18" charset="0"/>
              </a:rPr>
              <a:t>2 Corinthians 5:9</a:t>
            </a:r>
          </a:p>
          <a:p>
            <a:pPr algn="ctr"/>
            <a:r>
              <a:rPr lang="en-US" sz="4000" b="1" dirty="0" smtClean="0">
                <a:ln w="19050">
                  <a:solidFill>
                    <a:sysClr val="windowText" lastClr="000000"/>
                  </a:solidFill>
                </a:ln>
                <a:solidFill>
                  <a:srgbClr val="FFFF66"/>
                </a:solidFill>
                <a:latin typeface="Bookman Old Style" panose="02050604050505020204" pitchFamily="18" charset="0"/>
              </a:rPr>
              <a:t>Ephesians 5:8-10</a:t>
            </a:r>
            <a:endParaRPr lang="en-US" sz="4000" b="1" dirty="0">
              <a:ln w="19050">
                <a:solidFill>
                  <a:sysClr val="windowText" lastClr="000000"/>
                </a:solidFill>
              </a:ln>
              <a:solidFill>
                <a:srgbClr val="FFFF66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en-US" sz="4000" b="1" dirty="0" smtClean="0">
                <a:ln w="19050">
                  <a:solidFill>
                    <a:sysClr val="windowText" lastClr="000000"/>
                  </a:solidFill>
                </a:ln>
                <a:solidFill>
                  <a:srgbClr val="FFFF66"/>
                </a:solidFill>
                <a:latin typeface="Bookman Old Style" panose="02050604050505020204" pitchFamily="18" charset="0"/>
              </a:rPr>
              <a:t>Philippians 3:13-14</a:t>
            </a:r>
          </a:p>
          <a:p>
            <a:pPr algn="ctr"/>
            <a:r>
              <a:rPr lang="en-US" sz="4000" b="1" dirty="0" smtClean="0">
                <a:ln w="19050">
                  <a:solidFill>
                    <a:sysClr val="windowText" lastClr="000000"/>
                  </a:solidFill>
                </a:ln>
                <a:solidFill>
                  <a:srgbClr val="FFFF66"/>
                </a:solidFill>
                <a:latin typeface="Bookman Old Style" panose="02050604050505020204" pitchFamily="18" charset="0"/>
              </a:rPr>
              <a:t>2 Corinthians 7:1</a:t>
            </a:r>
          </a:p>
          <a:p>
            <a:pPr algn="ctr"/>
            <a:r>
              <a:rPr lang="en-US" sz="4000" b="1" dirty="0" smtClean="0">
                <a:ln w="19050">
                  <a:solidFill>
                    <a:sysClr val="windowText" lastClr="000000"/>
                  </a:solidFill>
                </a:ln>
                <a:solidFill>
                  <a:srgbClr val="FFFF66"/>
                </a:solidFill>
                <a:latin typeface="Bookman Old Style" panose="02050604050505020204" pitchFamily="18" charset="0"/>
              </a:rPr>
              <a:t>Deuteronomy 4:9</a:t>
            </a:r>
          </a:p>
          <a:p>
            <a:pPr algn="ctr"/>
            <a:r>
              <a:rPr lang="en-US" sz="4000" b="1" dirty="0" smtClean="0">
                <a:ln w="19050">
                  <a:solidFill>
                    <a:sysClr val="windowText" lastClr="000000"/>
                  </a:solidFill>
                </a:ln>
                <a:solidFill>
                  <a:srgbClr val="FFFF66"/>
                </a:solidFill>
                <a:latin typeface="Bookman Old Style" panose="02050604050505020204" pitchFamily="18" charset="0"/>
              </a:rPr>
              <a:t>2 Peter 2:20-22</a:t>
            </a:r>
          </a:p>
        </p:txBody>
      </p:sp>
    </p:spTree>
    <p:extLst>
      <p:ext uri="{BB962C8B-B14F-4D97-AF65-F5344CB8AC3E}">
        <p14:creationId xmlns:p14="http://schemas.microsoft.com/office/powerpoint/2010/main" val="23220561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9881"/>
          <a:stretch/>
        </p:blipFill>
        <p:spPr>
          <a:xfrm>
            <a:off x="0" y="668439"/>
            <a:ext cx="9144000" cy="548929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56137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smtClean="0">
                <a:ln w="28575">
                  <a:solidFill>
                    <a:sysClr val="windowText" lastClr="000000"/>
                  </a:solidFill>
                </a:ln>
                <a:solidFill>
                  <a:srgbClr val="FFFF66"/>
                </a:solidFill>
                <a:latin typeface="Plume Ad" panose="020C0505080202020203" pitchFamily="34" charset="0"/>
              </a:rPr>
              <a:t>POLLUTION?</a:t>
            </a:r>
            <a:endParaRPr lang="en-US" sz="8800" b="1" dirty="0">
              <a:ln w="28575">
                <a:solidFill>
                  <a:sysClr val="windowText" lastClr="000000"/>
                </a:solidFill>
              </a:ln>
              <a:solidFill>
                <a:srgbClr val="FFFF66"/>
              </a:solidFill>
              <a:latin typeface="Plume Ad" panose="020C0505080202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-119606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n w="28575">
                  <a:solidFill>
                    <a:sysClr val="windowText" lastClr="000000"/>
                  </a:solidFill>
                </a:ln>
                <a:solidFill>
                  <a:srgbClr val="FFFF66"/>
                </a:solidFill>
                <a:latin typeface="Bookman Old Style" panose="02050604050505020204" pitchFamily="18" charset="0"/>
              </a:rPr>
              <a:t>Do we fight the greatest</a:t>
            </a:r>
            <a:endParaRPr lang="en-US" sz="4800" b="1" dirty="0">
              <a:ln w="28575">
                <a:solidFill>
                  <a:sysClr val="windowText" lastClr="000000"/>
                </a:solidFill>
              </a:ln>
              <a:solidFill>
                <a:srgbClr val="FFFF66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927987"/>
            <a:ext cx="9144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n w="19050">
                  <a:solidFill>
                    <a:sysClr val="windowText" lastClr="000000"/>
                  </a:solidFill>
                </a:ln>
                <a:solidFill>
                  <a:srgbClr val="FFFF66"/>
                </a:solidFill>
                <a:latin typeface="Bookman Old Style" panose="02050604050505020204" pitchFamily="18" charset="0"/>
              </a:rPr>
              <a:t>James 1:27</a:t>
            </a:r>
          </a:p>
          <a:p>
            <a:pPr algn="ctr"/>
            <a:r>
              <a:rPr lang="en-US" sz="4000" b="1" dirty="0" smtClean="0">
                <a:ln w="19050">
                  <a:solidFill>
                    <a:sysClr val="windowText" lastClr="000000"/>
                  </a:solidFill>
                </a:ln>
                <a:solidFill>
                  <a:srgbClr val="FFFF66"/>
                </a:solidFill>
                <a:latin typeface="Bookman Old Style" panose="02050604050505020204" pitchFamily="18" charset="0"/>
              </a:rPr>
              <a:t>1 Timothy 1:5</a:t>
            </a:r>
            <a:endParaRPr lang="en-US" sz="4000" b="1" dirty="0">
              <a:ln w="19050">
                <a:solidFill>
                  <a:sysClr val="windowText" lastClr="000000"/>
                </a:solidFill>
              </a:ln>
              <a:solidFill>
                <a:srgbClr val="FFFF66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en-US" sz="4000" b="1" dirty="0" smtClean="0">
                <a:ln w="19050">
                  <a:solidFill>
                    <a:sysClr val="windowText" lastClr="000000"/>
                  </a:solidFill>
                </a:ln>
                <a:solidFill>
                  <a:srgbClr val="FFFF66"/>
                </a:solidFill>
                <a:latin typeface="Bookman Old Style" panose="02050604050505020204" pitchFamily="18" charset="0"/>
              </a:rPr>
              <a:t>Colossians 3:1-2</a:t>
            </a:r>
          </a:p>
          <a:p>
            <a:pPr algn="ctr"/>
            <a:r>
              <a:rPr lang="en-US" sz="4000" b="1" dirty="0" smtClean="0">
                <a:ln w="19050">
                  <a:solidFill>
                    <a:sysClr val="windowText" lastClr="000000"/>
                  </a:solidFill>
                </a:ln>
                <a:solidFill>
                  <a:srgbClr val="FFFF66"/>
                </a:solidFill>
                <a:latin typeface="Bookman Old Style" panose="02050604050505020204" pitchFamily="18" charset="0"/>
              </a:rPr>
              <a:t>Spiritual Pollution Is Real!</a:t>
            </a:r>
          </a:p>
          <a:p>
            <a:pPr algn="ctr"/>
            <a:r>
              <a:rPr lang="en-US" sz="4000" b="1" dirty="0" smtClean="0">
                <a:ln w="19050">
                  <a:solidFill>
                    <a:sysClr val="windowText" lastClr="000000"/>
                  </a:solidFill>
                </a:ln>
                <a:solidFill>
                  <a:srgbClr val="FFFF66"/>
                </a:solidFill>
                <a:latin typeface="Bookman Old Style" panose="02050604050505020204" pitchFamily="18" charset="0"/>
              </a:rPr>
              <a:t>Sin Is What Pollutes Us!</a:t>
            </a:r>
          </a:p>
          <a:p>
            <a:pPr algn="ctr"/>
            <a:r>
              <a:rPr lang="en-US" sz="4000" b="1" dirty="0" smtClean="0">
                <a:ln w="19050">
                  <a:solidFill>
                    <a:sysClr val="windowText" lastClr="000000"/>
                  </a:solidFill>
                </a:ln>
                <a:solidFill>
                  <a:srgbClr val="FFFF66"/>
                </a:solidFill>
                <a:latin typeface="Bookman Old Style" panose="02050604050505020204" pitchFamily="18" charset="0"/>
              </a:rPr>
              <a:t>1 Corinthians 6:9-11</a:t>
            </a:r>
          </a:p>
        </p:txBody>
      </p:sp>
    </p:spTree>
    <p:extLst>
      <p:ext uri="{BB962C8B-B14F-4D97-AF65-F5344CB8AC3E}">
        <p14:creationId xmlns:p14="http://schemas.microsoft.com/office/powerpoint/2010/main" val="2298005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</TotalTime>
  <Words>91</Words>
  <Application>Microsoft Office PowerPoint</Application>
  <PresentationFormat>On-screen Show (4:3)</PresentationFormat>
  <Paragraphs>36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Bookman Old Style</vt:lpstr>
      <vt:lpstr>Calibri</vt:lpstr>
      <vt:lpstr>Plume Ad</vt:lpstr>
      <vt:lpstr>Calibri Light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7</cp:revision>
  <dcterms:created xsi:type="dcterms:W3CDTF">2026-09-14T18:54:26Z</dcterms:created>
  <dcterms:modified xsi:type="dcterms:W3CDTF">2026-09-14T19:53:19Z</dcterms:modified>
</cp:coreProperties>
</file>