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4B5E"/>
    <a:srgbClr val="3F61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36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064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230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263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258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45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764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878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372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77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706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14BCA6-A57E-4300-89B2-37D9412A457B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216149-C84C-4A86-A5E3-674A83A13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609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9501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927DBED-5681-9C8D-B91D-7656A9A6A3D1}"/>
              </a:ext>
            </a:extLst>
          </p:cNvPr>
          <p:cNvSpPr txBox="1"/>
          <p:nvPr/>
        </p:nvSpPr>
        <p:spPr>
          <a:xfrm>
            <a:off x="2286000" y="324659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549D3EB-2BB4-906A-30CA-4F9E0EEFB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3127906-5251-F8DE-C801-142CA84A76EA}"/>
              </a:ext>
            </a:extLst>
          </p:cNvPr>
          <p:cNvSpPr txBox="1"/>
          <p:nvPr/>
        </p:nvSpPr>
        <p:spPr>
          <a:xfrm>
            <a:off x="384772" y="4821466"/>
            <a:ext cx="8374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Luke 10:27</a:t>
            </a:r>
          </a:p>
        </p:txBody>
      </p:sp>
    </p:spTree>
    <p:extLst>
      <p:ext uri="{BB962C8B-B14F-4D97-AF65-F5344CB8AC3E}">
        <p14:creationId xmlns:p14="http://schemas.microsoft.com/office/powerpoint/2010/main" val="2801328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F525C-99B2-CC50-D619-B6177E0A4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7610197-0FFB-FC02-FAFB-8A50F88125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1ED7122-1C1E-9089-A20A-2DA673933D4E}"/>
              </a:ext>
            </a:extLst>
          </p:cNvPr>
          <p:cNvGrpSpPr/>
          <p:nvPr/>
        </p:nvGrpSpPr>
        <p:grpSpPr>
          <a:xfrm>
            <a:off x="6704423" y="120854"/>
            <a:ext cx="2328862" cy="952499"/>
            <a:chOff x="3481388" y="3081338"/>
            <a:chExt cx="2328862" cy="95249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3753E72-6635-1E28-0051-AFD15538F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4" t="28310" r="5190" b="26600"/>
            <a:stretch>
              <a:fillRect/>
            </a:stretch>
          </p:blipFill>
          <p:spPr>
            <a:xfrm>
              <a:off x="3530850" y="3132499"/>
              <a:ext cx="2227153" cy="84541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1EBAB3B-8226-863F-1943-49E604654125}"/>
                </a:ext>
              </a:extLst>
            </p:cNvPr>
            <p:cNvSpPr/>
            <p:nvPr/>
          </p:nvSpPr>
          <p:spPr>
            <a:xfrm>
              <a:off x="3481388" y="3081338"/>
              <a:ext cx="2328862" cy="952499"/>
            </a:xfrm>
            <a:prstGeom prst="rect">
              <a:avLst/>
            </a:prstGeom>
            <a:noFill/>
            <a:ln>
              <a:solidFill>
                <a:srgbClr val="2F4B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50800" cmpd="dbl">
                  <a:solidFill>
                    <a:srgbClr val="3F6174"/>
                  </a:solidFill>
                </a:ln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E5847E66-E416-C5D6-BC28-E5D974872383}"/>
              </a:ext>
            </a:extLst>
          </p:cNvPr>
          <p:cNvSpPr txBox="1"/>
          <p:nvPr/>
        </p:nvSpPr>
        <p:spPr>
          <a:xfrm>
            <a:off x="110715" y="214396"/>
            <a:ext cx="64829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Hebrews 8:10-12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AD2E78-E96A-D485-507F-3952D1F56868}"/>
              </a:ext>
            </a:extLst>
          </p:cNvPr>
          <p:cNvSpPr txBox="1"/>
          <p:nvPr/>
        </p:nvSpPr>
        <p:spPr>
          <a:xfrm>
            <a:off x="110714" y="1169254"/>
            <a:ext cx="8922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“I will put My laws into their minds”</a:t>
            </a:r>
          </a:p>
          <a:p>
            <a:endParaRPr lang="en-US" sz="3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“I will write them on their hearts”</a:t>
            </a:r>
          </a:p>
          <a:p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“We are being transformed…”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 Corinthians 3:18)</a:t>
            </a:r>
          </a:p>
        </p:txBody>
      </p:sp>
    </p:spTree>
    <p:extLst>
      <p:ext uri="{BB962C8B-B14F-4D97-AF65-F5344CB8AC3E}">
        <p14:creationId xmlns:p14="http://schemas.microsoft.com/office/powerpoint/2010/main" val="1429477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5A0C8-DBB5-05C9-D287-3D92C1CA0A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6157373-33DD-1114-280A-501A8CE0C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8457E02B-684C-FB0E-F8F9-66CF64108EB3}"/>
              </a:ext>
            </a:extLst>
          </p:cNvPr>
          <p:cNvGrpSpPr/>
          <p:nvPr/>
        </p:nvGrpSpPr>
        <p:grpSpPr>
          <a:xfrm>
            <a:off x="6704423" y="120854"/>
            <a:ext cx="2328862" cy="952499"/>
            <a:chOff x="3481388" y="3081338"/>
            <a:chExt cx="2328862" cy="95249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0C8B6EF-D954-134F-A051-7D49429BD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4" t="28310" r="5190" b="26600"/>
            <a:stretch>
              <a:fillRect/>
            </a:stretch>
          </p:blipFill>
          <p:spPr>
            <a:xfrm>
              <a:off x="3530850" y="3132499"/>
              <a:ext cx="2227153" cy="84541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324966D-8D9B-E192-3BCB-E3688A7B14C3}"/>
                </a:ext>
              </a:extLst>
            </p:cNvPr>
            <p:cNvSpPr/>
            <p:nvPr/>
          </p:nvSpPr>
          <p:spPr>
            <a:xfrm>
              <a:off x="3481388" y="3081338"/>
              <a:ext cx="2328862" cy="952499"/>
            </a:xfrm>
            <a:prstGeom prst="rect">
              <a:avLst/>
            </a:prstGeom>
            <a:noFill/>
            <a:ln>
              <a:solidFill>
                <a:srgbClr val="2F4B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50800" cmpd="dbl">
                  <a:solidFill>
                    <a:srgbClr val="3F6174"/>
                  </a:solidFill>
                </a:ln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C81FED7-7C29-36C3-132E-D601AA21E3A6}"/>
              </a:ext>
            </a:extLst>
          </p:cNvPr>
          <p:cNvSpPr txBox="1"/>
          <p:nvPr/>
        </p:nvSpPr>
        <p:spPr>
          <a:xfrm>
            <a:off x="110715" y="214396"/>
            <a:ext cx="64829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John 5:20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927437-0D07-A762-47B9-D1056736ACD3}"/>
              </a:ext>
            </a:extLst>
          </p:cNvPr>
          <p:cNvSpPr txBox="1"/>
          <p:nvPr/>
        </p:nvSpPr>
        <p:spPr>
          <a:xfrm>
            <a:off x="110714" y="1169254"/>
            <a:ext cx="892257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Without God: Ephesians 2:3; 4:17-19</a:t>
            </a:r>
          </a:p>
          <a:p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Corinthians 4:18</a:t>
            </a:r>
          </a:p>
          <a:p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“We are in Him who is True…”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 John 5:20)</a:t>
            </a: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John 14:6 </a:t>
            </a: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“I am the way, and the truth, and the life;  </a:t>
            </a:r>
          </a:p>
          <a:p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one comes to the Father but through Me.”</a:t>
            </a:r>
          </a:p>
        </p:txBody>
      </p:sp>
    </p:spTree>
    <p:extLst>
      <p:ext uri="{BB962C8B-B14F-4D97-AF65-F5344CB8AC3E}">
        <p14:creationId xmlns:p14="http://schemas.microsoft.com/office/powerpoint/2010/main" val="3991033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A046D-627B-CE60-76FE-A24B924FD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B490BF6-ACF6-6F7E-5E07-E4BA649B1F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6F99155-331E-AD15-1841-4AB4AC07EC94}"/>
              </a:ext>
            </a:extLst>
          </p:cNvPr>
          <p:cNvGrpSpPr/>
          <p:nvPr/>
        </p:nvGrpSpPr>
        <p:grpSpPr>
          <a:xfrm>
            <a:off x="6704423" y="120854"/>
            <a:ext cx="2328862" cy="952499"/>
            <a:chOff x="3481388" y="3081338"/>
            <a:chExt cx="2328862" cy="95249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80EF192-9E2E-EB25-CC7F-BCA642823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4" t="28310" r="5190" b="26600"/>
            <a:stretch>
              <a:fillRect/>
            </a:stretch>
          </p:blipFill>
          <p:spPr>
            <a:xfrm>
              <a:off x="3530850" y="3132499"/>
              <a:ext cx="2227153" cy="84541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C212516-14EE-C0F2-E444-BC47C4D794E2}"/>
                </a:ext>
              </a:extLst>
            </p:cNvPr>
            <p:cNvSpPr/>
            <p:nvPr/>
          </p:nvSpPr>
          <p:spPr>
            <a:xfrm>
              <a:off x="3481388" y="3081338"/>
              <a:ext cx="2328862" cy="952499"/>
            </a:xfrm>
            <a:prstGeom prst="rect">
              <a:avLst/>
            </a:prstGeom>
            <a:noFill/>
            <a:ln>
              <a:solidFill>
                <a:srgbClr val="2F4B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50800" cmpd="dbl">
                  <a:solidFill>
                    <a:srgbClr val="3F6174"/>
                  </a:solidFill>
                </a:ln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36A10A6-91BE-C668-26C3-7C1C0EAB2CB2}"/>
              </a:ext>
            </a:extLst>
          </p:cNvPr>
          <p:cNvSpPr txBox="1"/>
          <p:nvPr/>
        </p:nvSpPr>
        <p:spPr>
          <a:xfrm>
            <a:off x="110715" y="214396"/>
            <a:ext cx="64829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Ephesians 4:17-24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AD581A0-C929-47EC-D0C6-8363F1A51FEE}"/>
              </a:ext>
            </a:extLst>
          </p:cNvPr>
          <p:cNvSpPr txBox="1"/>
          <p:nvPr/>
        </p:nvSpPr>
        <p:spPr>
          <a:xfrm>
            <a:off x="110714" y="1169254"/>
            <a:ext cx="892257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“Lay aside the old self”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(v.22)</a:t>
            </a:r>
          </a:p>
          <a:p>
            <a:endParaRPr lang="en-US" sz="3200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“Be renewed in the spirit of your mind”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(v.23)</a:t>
            </a:r>
          </a:p>
          <a:p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“Put on the new self”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(v.24)</a:t>
            </a:r>
          </a:p>
        </p:txBody>
      </p:sp>
    </p:spTree>
    <p:extLst>
      <p:ext uri="{BB962C8B-B14F-4D97-AF65-F5344CB8AC3E}">
        <p14:creationId xmlns:p14="http://schemas.microsoft.com/office/powerpoint/2010/main" val="1719940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201E1-7C46-D05B-D296-F0C07473B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72DB090-7DD4-BA62-5670-01703CF354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5D5BC08-5757-417B-C58F-54FD2966CB67}"/>
              </a:ext>
            </a:extLst>
          </p:cNvPr>
          <p:cNvGrpSpPr/>
          <p:nvPr/>
        </p:nvGrpSpPr>
        <p:grpSpPr>
          <a:xfrm>
            <a:off x="6704423" y="120854"/>
            <a:ext cx="2328862" cy="952499"/>
            <a:chOff x="3481388" y="3081338"/>
            <a:chExt cx="2328862" cy="952499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1CB9D59-7B8E-B912-11A3-5C7EE6789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24" t="28310" r="5190" b="26600"/>
            <a:stretch>
              <a:fillRect/>
            </a:stretch>
          </p:blipFill>
          <p:spPr>
            <a:xfrm>
              <a:off x="3530850" y="3132499"/>
              <a:ext cx="2227153" cy="845418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1CA08A4-111A-B3A9-95C8-DA76A4FA58EA}"/>
                </a:ext>
              </a:extLst>
            </p:cNvPr>
            <p:cNvSpPr/>
            <p:nvPr/>
          </p:nvSpPr>
          <p:spPr>
            <a:xfrm>
              <a:off x="3481388" y="3081338"/>
              <a:ext cx="2328862" cy="952499"/>
            </a:xfrm>
            <a:prstGeom prst="rect">
              <a:avLst/>
            </a:prstGeom>
            <a:noFill/>
            <a:ln>
              <a:solidFill>
                <a:srgbClr val="2F4B5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50800" cmpd="dbl">
                  <a:solidFill>
                    <a:srgbClr val="3F6174"/>
                  </a:solidFill>
                </a:ln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7BBDF0C-1AE1-AE9E-1F45-31E02F40C253}"/>
              </a:ext>
            </a:extLst>
          </p:cNvPr>
          <p:cNvSpPr txBox="1"/>
          <p:nvPr/>
        </p:nvSpPr>
        <p:spPr>
          <a:xfrm>
            <a:off x="110715" y="214396"/>
            <a:ext cx="648299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Peter 3:1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463719-19A6-D3D1-979B-77991EB4CA4A}"/>
              </a:ext>
            </a:extLst>
          </p:cNvPr>
          <p:cNvSpPr txBox="1"/>
          <p:nvPr/>
        </p:nvSpPr>
        <p:spPr>
          <a:xfrm>
            <a:off x="110714" y="1169254"/>
            <a:ext cx="892257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Our understanding needs stirring.</a:t>
            </a:r>
          </a:p>
          <a:p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can lose sight of what is real / True.</a:t>
            </a:r>
          </a:p>
          <a:p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Peter 1:13-16</a:t>
            </a:r>
          </a:p>
          <a:p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“Keep sober in spirit”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32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“fix your hope”</a:t>
            </a:r>
          </a:p>
        </p:txBody>
      </p:sp>
    </p:spTree>
    <p:extLst>
      <p:ext uri="{BB962C8B-B14F-4D97-AF65-F5344CB8AC3E}">
        <p14:creationId xmlns:p14="http://schemas.microsoft.com/office/powerpoint/2010/main" val="1472169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8F5565-0C34-6BB8-2F44-4DA0BA483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5CB9FE-D3C4-FF60-6036-F96B2F0B8764}"/>
              </a:ext>
            </a:extLst>
          </p:cNvPr>
          <p:cNvSpPr txBox="1"/>
          <p:nvPr/>
        </p:nvSpPr>
        <p:spPr>
          <a:xfrm>
            <a:off x="2286000" y="324659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D306BBD-A761-8AA3-74B6-69B6A6519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052D36-9BE6-EA3C-37C5-34236F5165CD}"/>
              </a:ext>
            </a:extLst>
          </p:cNvPr>
          <p:cNvSpPr txBox="1"/>
          <p:nvPr/>
        </p:nvSpPr>
        <p:spPr>
          <a:xfrm>
            <a:off x="384772" y="4821466"/>
            <a:ext cx="8374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Really?</a:t>
            </a:r>
          </a:p>
        </p:txBody>
      </p:sp>
    </p:spTree>
    <p:extLst>
      <p:ext uri="{BB962C8B-B14F-4D97-AF65-F5344CB8AC3E}">
        <p14:creationId xmlns:p14="http://schemas.microsoft.com/office/powerpoint/2010/main" val="15205029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</TotalTime>
  <Words>168</Words>
  <Application>Microsoft Office PowerPoint</Application>
  <PresentationFormat>On-screen Show (4:3)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Times New Roman</vt:lpstr>
      <vt:lpstr>Aptos Display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Charles Willis</dc:creator>
  <cp:lastModifiedBy>Charles Willis</cp:lastModifiedBy>
  <cp:revision>1</cp:revision>
  <dcterms:created xsi:type="dcterms:W3CDTF">2026-07-27T20:26:13Z</dcterms:created>
  <dcterms:modified xsi:type="dcterms:W3CDTF">2026-07-27T21:10:58Z</dcterms:modified>
</cp:coreProperties>
</file>