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  <p:sldId id="262" r:id="rId4"/>
    <p:sldId id="263" r:id="rId5"/>
    <p:sldId id="264" r:id="rId6"/>
    <p:sldId id="256" r:id="rId7"/>
    <p:sldId id="258" r:id="rId8"/>
    <p:sldId id="257" r:id="rId9"/>
    <p:sldId id="261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6" d="100"/>
          <a:sy n="156" d="100"/>
        </p:scale>
        <p:origin x="1944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8606-EA9F-46E7-8BAD-9BF01E950552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1010B-412D-447A-AA5B-AC7CBC9373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8606-EA9F-46E7-8BAD-9BF01E950552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1010B-412D-447A-AA5B-AC7CBC9373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8606-EA9F-46E7-8BAD-9BF01E950552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1010B-412D-447A-AA5B-AC7CBC9373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8606-EA9F-46E7-8BAD-9BF01E950552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1010B-412D-447A-AA5B-AC7CBC9373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8606-EA9F-46E7-8BAD-9BF01E950552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1010B-412D-447A-AA5B-AC7CBC9373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8606-EA9F-46E7-8BAD-9BF01E950552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1010B-412D-447A-AA5B-AC7CBC9373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8606-EA9F-46E7-8BAD-9BF01E950552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1010B-412D-447A-AA5B-AC7CBC9373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8606-EA9F-46E7-8BAD-9BF01E950552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1010B-412D-447A-AA5B-AC7CBC9373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8606-EA9F-46E7-8BAD-9BF01E950552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1010B-412D-447A-AA5B-AC7CBC9373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8606-EA9F-46E7-8BAD-9BF01E950552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1010B-412D-447A-AA5B-AC7CBC9373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8606-EA9F-46E7-8BAD-9BF01E950552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1010B-412D-447A-AA5B-AC7CBC9373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8606-EA9F-46E7-8BAD-9BF01E950552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C1010B-412D-447A-AA5B-AC7CBC937326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066800" y="381000"/>
            <a:ext cx="6858000" cy="457200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209800" y="609600"/>
            <a:ext cx="5001690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6000" b="1" cap="none" spc="50" dirty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</a:t>
            </a:r>
            <a:r>
              <a:rPr lang="en-US" sz="8000" b="1" cap="none" spc="50" dirty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ajoring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4800600" y="2590800"/>
            <a:ext cx="7393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</a:t>
            </a:r>
            <a:endParaRPr lang="en-US" sz="5400" b="1" cap="none" spc="50" dirty="0">
              <a:ln w="11430"/>
              <a:solidFill>
                <a:srgbClr val="FFC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09800" y="2057400"/>
            <a:ext cx="4131580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6000" b="1" cap="none" spc="50" dirty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</a:t>
            </a:r>
            <a:r>
              <a:rPr lang="en-US" sz="8000" b="1" cap="none" spc="50" dirty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inors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5029200"/>
            <a:ext cx="914399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Luke 10:40-42</a:t>
            </a:r>
            <a:endParaRPr lang="en-US" sz="4000" b="1" cap="none" spc="50" dirty="0">
              <a:ln w="11430"/>
              <a:solidFill>
                <a:srgbClr val="FFC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5232737"/>
            <a:ext cx="2101568" cy="1625263"/>
            <a:chOff x="3657600" y="609600"/>
            <a:chExt cx="2101568" cy="1625263"/>
          </a:xfrm>
        </p:grpSpPr>
        <p:sp>
          <p:nvSpPr>
            <p:cNvPr id="3" name="Rectangle 2"/>
            <p:cNvSpPr/>
            <p:nvPr/>
          </p:nvSpPr>
          <p:spPr>
            <a:xfrm>
              <a:off x="3662120" y="609600"/>
              <a:ext cx="2097048" cy="10156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6000" b="1" cap="none" spc="50" dirty="0">
                  <a:ln w="11430"/>
                  <a:solidFill>
                    <a:srgbClr val="FFC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</a:t>
              </a:r>
              <a:r>
                <a:rPr lang="en-US" sz="3200" b="1" cap="none" spc="50" dirty="0">
                  <a:ln w="11430"/>
                  <a:solidFill>
                    <a:srgbClr val="FFC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ajoring</a:t>
              </a:r>
            </a:p>
          </p:txBody>
        </p:sp>
        <p:sp>
          <p:nvSpPr>
            <p:cNvPr id="4" name="Rectangle 3"/>
            <p:cNvSpPr/>
            <p:nvPr/>
          </p:nvSpPr>
          <p:spPr>
            <a:xfrm>
              <a:off x="4617396" y="1371600"/>
              <a:ext cx="397865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2000" b="1" spc="50" dirty="0">
                  <a:ln w="11430"/>
                  <a:solidFill>
                    <a:srgbClr val="FFC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in</a:t>
              </a:r>
              <a:endParaRPr lang="en-US" sz="2000" b="1" cap="none" spc="50" dirty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657600" y="1219200"/>
              <a:ext cx="1742592" cy="10156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6000" b="1" cap="none" spc="50" dirty="0">
                  <a:ln w="11430"/>
                  <a:solidFill>
                    <a:srgbClr val="FFC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</a:t>
              </a:r>
              <a:r>
                <a:rPr lang="en-US" sz="3200" b="1" cap="none" spc="50" dirty="0">
                  <a:ln w="11430"/>
                  <a:solidFill>
                    <a:srgbClr val="FFC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inors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57200" y="457200"/>
            <a:ext cx="8153400" cy="5105400"/>
            <a:chOff x="457200" y="457200"/>
            <a:chExt cx="8153400" cy="5105400"/>
          </a:xfrm>
        </p:grpSpPr>
        <p:sp>
          <p:nvSpPr>
            <p:cNvPr id="7" name="Flowchart: Delay 6"/>
            <p:cNvSpPr/>
            <p:nvPr/>
          </p:nvSpPr>
          <p:spPr>
            <a:xfrm flipH="1">
              <a:off x="457200" y="457200"/>
              <a:ext cx="3124200" cy="5105400"/>
            </a:xfrm>
            <a:prstGeom prst="flowChartDelay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667000" y="457200"/>
              <a:ext cx="5943600" cy="5105400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590800" y="472439"/>
              <a:ext cx="152400" cy="507873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524000" y="533400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Making Money Before Saving Soul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00200" y="4800600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chemeClr val="bg1"/>
                </a:solidFill>
              </a:rPr>
              <a:t>Mark 8:34-37; John 6:27; Matt. 5:6</a:t>
            </a: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5232737"/>
            <a:ext cx="2101568" cy="1625263"/>
            <a:chOff x="3657600" y="609600"/>
            <a:chExt cx="2101568" cy="1625263"/>
          </a:xfrm>
        </p:grpSpPr>
        <p:sp>
          <p:nvSpPr>
            <p:cNvPr id="3" name="Rectangle 2"/>
            <p:cNvSpPr/>
            <p:nvPr/>
          </p:nvSpPr>
          <p:spPr>
            <a:xfrm>
              <a:off x="3662120" y="609600"/>
              <a:ext cx="2097048" cy="10156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6000" b="1" cap="none" spc="50" dirty="0">
                  <a:ln w="11430"/>
                  <a:solidFill>
                    <a:srgbClr val="FFC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</a:t>
              </a:r>
              <a:r>
                <a:rPr lang="en-US" sz="3200" b="1" cap="none" spc="50" dirty="0">
                  <a:ln w="11430"/>
                  <a:solidFill>
                    <a:srgbClr val="FFC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ajoring</a:t>
              </a:r>
            </a:p>
          </p:txBody>
        </p:sp>
        <p:sp>
          <p:nvSpPr>
            <p:cNvPr id="4" name="Rectangle 3"/>
            <p:cNvSpPr/>
            <p:nvPr/>
          </p:nvSpPr>
          <p:spPr>
            <a:xfrm>
              <a:off x="4617396" y="1371600"/>
              <a:ext cx="397865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2000" b="1" spc="50" dirty="0">
                  <a:ln w="11430"/>
                  <a:solidFill>
                    <a:srgbClr val="FFC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in</a:t>
              </a:r>
              <a:endParaRPr lang="en-US" sz="2000" b="1" cap="none" spc="50" dirty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657600" y="1219200"/>
              <a:ext cx="1742592" cy="10156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6000" b="1" cap="none" spc="50" dirty="0">
                  <a:ln w="11430"/>
                  <a:solidFill>
                    <a:srgbClr val="FFC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</a:t>
              </a:r>
              <a:r>
                <a:rPr lang="en-US" sz="3200" b="1" cap="none" spc="50" dirty="0">
                  <a:ln w="11430"/>
                  <a:solidFill>
                    <a:srgbClr val="FFC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inors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57200" y="457200"/>
            <a:ext cx="8153400" cy="5105400"/>
            <a:chOff x="457200" y="457200"/>
            <a:chExt cx="8153400" cy="5105400"/>
          </a:xfrm>
        </p:grpSpPr>
        <p:sp>
          <p:nvSpPr>
            <p:cNvPr id="7" name="Flowchart: Delay 6"/>
            <p:cNvSpPr/>
            <p:nvPr/>
          </p:nvSpPr>
          <p:spPr>
            <a:xfrm flipH="1">
              <a:off x="457200" y="457200"/>
              <a:ext cx="3124200" cy="5105400"/>
            </a:xfrm>
            <a:prstGeom prst="flowChartDelay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667000" y="457200"/>
              <a:ext cx="5943600" cy="5105400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590800" y="472439"/>
              <a:ext cx="152400" cy="507873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524000" y="533400"/>
            <a:ext cx="701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Making Money Before Saving Soul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Physical Welfare Before Spiritual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00200" y="4800600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chemeClr val="bg1"/>
                </a:solidFill>
              </a:rPr>
              <a:t>1 Tim. 4:8; Eph. 6:4; Luke 9:57-62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5232737"/>
            <a:ext cx="2101568" cy="1625263"/>
            <a:chOff x="3657600" y="609600"/>
            <a:chExt cx="2101568" cy="1625263"/>
          </a:xfrm>
        </p:grpSpPr>
        <p:sp>
          <p:nvSpPr>
            <p:cNvPr id="3" name="Rectangle 2"/>
            <p:cNvSpPr/>
            <p:nvPr/>
          </p:nvSpPr>
          <p:spPr>
            <a:xfrm>
              <a:off x="3662120" y="609600"/>
              <a:ext cx="2097048" cy="10156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6000" b="1" cap="none" spc="50" dirty="0">
                  <a:ln w="11430"/>
                  <a:solidFill>
                    <a:srgbClr val="FFC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</a:t>
              </a:r>
              <a:r>
                <a:rPr lang="en-US" sz="3200" b="1" cap="none" spc="50" dirty="0">
                  <a:ln w="11430"/>
                  <a:solidFill>
                    <a:srgbClr val="FFC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ajoring</a:t>
              </a:r>
            </a:p>
          </p:txBody>
        </p:sp>
        <p:sp>
          <p:nvSpPr>
            <p:cNvPr id="4" name="Rectangle 3"/>
            <p:cNvSpPr/>
            <p:nvPr/>
          </p:nvSpPr>
          <p:spPr>
            <a:xfrm>
              <a:off x="4617396" y="1371600"/>
              <a:ext cx="397865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2000" b="1" spc="50" dirty="0">
                  <a:ln w="11430"/>
                  <a:solidFill>
                    <a:srgbClr val="FFC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in</a:t>
              </a:r>
              <a:endParaRPr lang="en-US" sz="2000" b="1" cap="none" spc="50" dirty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657600" y="1219200"/>
              <a:ext cx="1742592" cy="10156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6000" b="1" cap="none" spc="50" dirty="0">
                  <a:ln w="11430"/>
                  <a:solidFill>
                    <a:srgbClr val="FFC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</a:t>
              </a:r>
              <a:r>
                <a:rPr lang="en-US" sz="3200" b="1" cap="none" spc="50" dirty="0">
                  <a:ln w="11430"/>
                  <a:solidFill>
                    <a:srgbClr val="FFC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inors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57200" y="457200"/>
            <a:ext cx="8153400" cy="5105400"/>
            <a:chOff x="457200" y="457200"/>
            <a:chExt cx="8153400" cy="5105400"/>
          </a:xfrm>
        </p:grpSpPr>
        <p:sp>
          <p:nvSpPr>
            <p:cNvPr id="7" name="Flowchart: Delay 6"/>
            <p:cNvSpPr/>
            <p:nvPr/>
          </p:nvSpPr>
          <p:spPr>
            <a:xfrm flipH="1">
              <a:off x="457200" y="457200"/>
              <a:ext cx="3124200" cy="5105400"/>
            </a:xfrm>
            <a:prstGeom prst="flowChartDelay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667000" y="457200"/>
              <a:ext cx="5943600" cy="5105400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590800" y="472439"/>
              <a:ext cx="152400" cy="507873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524000" y="533400"/>
            <a:ext cx="7010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Making Money Before Saving Soul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Physical Welfare Before Spiritual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Friendship Before Truth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00200" y="4267200"/>
            <a:ext cx="701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chemeClr val="bg1"/>
                </a:solidFill>
              </a:rPr>
              <a:t>Luke 12:51-53; Matt. 10:37;               John 15:14; James 4:4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5232737"/>
            <a:ext cx="2101568" cy="1625263"/>
            <a:chOff x="3657600" y="609600"/>
            <a:chExt cx="2101568" cy="1625263"/>
          </a:xfrm>
        </p:grpSpPr>
        <p:sp>
          <p:nvSpPr>
            <p:cNvPr id="5" name="Rectangle 4"/>
            <p:cNvSpPr/>
            <p:nvPr/>
          </p:nvSpPr>
          <p:spPr>
            <a:xfrm>
              <a:off x="3662120" y="609600"/>
              <a:ext cx="2097048" cy="10156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6000" b="1" cap="none" spc="50" dirty="0">
                  <a:ln w="11430"/>
                  <a:solidFill>
                    <a:srgbClr val="FFC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</a:t>
              </a:r>
              <a:r>
                <a:rPr lang="en-US" sz="3200" b="1" cap="none" spc="50" dirty="0">
                  <a:ln w="11430"/>
                  <a:solidFill>
                    <a:srgbClr val="FFC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ajoring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4617396" y="1371600"/>
              <a:ext cx="397865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2000" b="1" spc="50" dirty="0">
                  <a:ln w="11430"/>
                  <a:solidFill>
                    <a:srgbClr val="FFC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in</a:t>
              </a:r>
              <a:endParaRPr lang="en-US" sz="2000" b="1" cap="none" spc="50" dirty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3657600" y="1219200"/>
              <a:ext cx="1742592" cy="10156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6000" b="1" cap="none" spc="50" dirty="0">
                  <a:ln w="11430"/>
                  <a:solidFill>
                    <a:srgbClr val="FFC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</a:t>
              </a:r>
              <a:r>
                <a:rPr lang="en-US" sz="3200" b="1" cap="none" spc="50" dirty="0">
                  <a:ln w="11430"/>
                  <a:solidFill>
                    <a:srgbClr val="FFC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inors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57200" y="457200"/>
            <a:ext cx="8153400" cy="5105400"/>
            <a:chOff x="457200" y="457200"/>
            <a:chExt cx="8153400" cy="5105400"/>
          </a:xfrm>
        </p:grpSpPr>
        <p:sp>
          <p:nvSpPr>
            <p:cNvPr id="9" name="Flowchart: Delay 8"/>
            <p:cNvSpPr/>
            <p:nvPr/>
          </p:nvSpPr>
          <p:spPr>
            <a:xfrm flipH="1">
              <a:off x="457200" y="457200"/>
              <a:ext cx="3124200" cy="5105400"/>
            </a:xfrm>
            <a:prstGeom prst="flowChartDelay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667000" y="457200"/>
              <a:ext cx="5943600" cy="5105400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590800" y="472439"/>
              <a:ext cx="152400" cy="507873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524000" y="533400"/>
            <a:ext cx="7010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Making Money Before Saving Soul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Physical Welfare Before Spiritual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Friendship Before Truth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Human Societies Before The Church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00200" y="4800600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chemeClr val="bg1"/>
                </a:solidFill>
              </a:rPr>
              <a:t>Eph. 3:10-11; 1 Tim. 3:15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5232737"/>
            <a:ext cx="2101568" cy="1625263"/>
            <a:chOff x="3657600" y="609600"/>
            <a:chExt cx="2101568" cy="1625263"/>
          </a:xfrm>
        </p:grpSpPr>
        <p:sp>
          <p:nvSpPr>
            <p:cNvPr id="7" name="Rectangle 6"/>
            <p:cNvSpPr/>
            <p:nvPr/>
          </p:nvSpPr>
          <p:spPr>
            <a:xfrm>
              <a:off x="3662120" y="609600"/>
              <a:ext cx="2097048" cy="10156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6000" b="1" cap="none" spc="50" dirty="0">
                  <a:ln w="11430"/>
                  <a:solidFill>
                    <a:srgbClr val="FFC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</a:t>
              </a:r>
              <a:r>
                <a:rPr lang="en-US" sz="3200" b="1" cap="none" spc="50" dirty="0">
                  <a:ln w="11430"/>
                  <a:solidFill>
                    <a:srgbClr val="FFC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ajoring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4617396" y="1371600"/>
              <a:ext cx="397865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2000" b="1" spc="50" dirty="0">
                  <a:ln w="11430"/>
                  <a:solidFill>
                    <a:srgbClr val="FFC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in</a:t>
              </a:r>
              <a:endParaRPr lang="en-US" sz="2000" b="1" cap="none" spc="50" dirty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3657600" y="1219200"/>
              <a:ext cx="1742592" cy="10156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6000" b="1" cap="none" spc="50" dirty="0">
                  <a:ln w="11430"/>
                  <a:solidFill>
                    <a:srgbClr val="FFC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</a:t>
              </a:r>
              <a:r>
                <a:rPr lang="en-US" sz="3200" b="1" cap="none" spc="50" dirty="0">
                  <a:ln w="11430"/>
                  <a:solidFill>
                    <a:srgbClr val="FFC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inors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57200" y="457200"/>
            <a:ext cx="8153400" cy="5105400"/>
            <a:chOff x="457200" y="457200"/>
            <a:chExt cx="8153400" cy="5105400"/>
          </a:xfrm>
        </p:grpSpPr>
        <p:sp>
          <p:nvSpPr>
            <p:cNvPr id="11" name="Flowchart: Delay 10"/>
            <p:cNvSpPr/>
            <p:nvPr/>
          </p:nvSpPr>
          <p:spPr>
            <a:xfrm flipH="1">
              <a:off x="457200" y="457200"/>
              <a:ext cx="3124200" cy="5105400"/>
            </a:xfrm>
            <a:prstGeom prst="flowChartDelay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667000" y="457200"/>
              <a:ext cx="5943600" cy="5105400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590800" y="472439"/>
              <a:ext cx="152400" cy="507873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524000" y="533400"/>
            <a:ext cx="7010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Making Money Before Saving Soul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Physical Welfare Before Spiritual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Friendship Before Truth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Human Societies Before The Church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Praise Of Men Before God’s Praise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00200" y="4800600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chemeClr val="bg1"/>
                </a:solidFill>
              </a:rPr>
              <a:t>John 12:42-43; Matt. 6:1</a:t>
            </a: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5232737"/>
            <a:ext cx="2101568" cy="1625263"/>
            <a:chOff x="3657600" y="609600"/>
            <a:chExt cx="2101568" cy="1625263"/>
          </a:xfrm>
        </p:grpSpPr>
        <p:sp>
          <p:nvSpPr>
            <p:cNvPr id="3" name="Rectangle 2"/>
            <p:cNvSpPr/>
            <p:nvPr/>
          </p:nvSpPr>
          <p:spPr>
            <a:xfrm>
              <a:off x="3662120" y="609600"/>
              <a:ext cx="2097048" cy="10156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6000" b="1" cap="none" spc="50" dirty="0">
                  <a:ln w="11430"/>
                  <a:solidFill>
                    <a:srgbClr val="FFC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</a:t>
              </a:r>
              <a:r>
                <a:rPr lang="en-US" sz="3200" b="1" cap="none" spc="50" dirty="0">
                  <a:ln w="11430"/>
                  <a:solidFill>
                    <a:srgbClr val="FFC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ajoring</a:t>
              </a:r>
            </a:p>
          </p:txBody>
        </p:sp>
        <p:sp>
          <p:nvSpPr>
            <p:cNvPr id="4" name="Rectangle 3"/>
            <p:cNvSpPr/>
            <p:nvPr/>
          </p:nvSpPr>
          <p:spPr>
            <a:xfrm>
              <a:off x="4617396" y="1371600"/>
              <a:ext cx="397865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2000" b="1" spc="50" dirty="0">
                  <a:ln w="11430"/>
                  <a:solidFill>
                    <a:srgbClr val="FFC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in</a:t>
              </a:r>
              <a:endParaRPr lang="en-US" sz="2000" b="1" cap="none" spc="50" dirty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657600" y="1219200"/>
              <a:ext cx="1742592" cy="101566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6000" b="1" cap="none" spc="50" dirty="0">
                  <a:ln w="11430"/>
                  <a:solidFill>
                    <a:srgbClr val="FFC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</a:t>
              </a:r>
              <a:r>
                <a:rPr lang="en-US" sz="3200" b="1" cap="none" spc="50" dirty="0">
                  <a:ln w="11430"/>
                  <a:solidFill>
                    <a:srgbClr val="FFC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inors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57200" y="457200"/>
            <a:ext cx="8153400" cy="5105400"/>
            <a:chOff x="457200" y="457200"/>
            <a:chExt cx="8153400" cy="5105400"/>
          </a:xfrm>
        </p:grpSpPr>
        <p:sp>
          <p:nvSpPr>
            <p:cNvPr id="7" name="Flowchart: Delay 6"/>
            <p:cNvSpPr/>
            <p:nvPr/>
          </p:nvSpPr>
          <p:spPr>
            <a:xfrm flipH="1">
              <a:off x="457200" y="457200"/>
              <a:ext cx="3124200" cy="5105400"/>
            </a:xfrm>
            <a:prstGeom prst="flowChartDelay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667000" y="457200"/>
              <a:ext cx="5943600" cy="5105400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590800" y="472439"/>
              <a:ext cx="152400" cy="507873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524000" y="533400"/>
            <a:ext cx="7010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Making Money Before Saving Soul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Physical Welfare Before Spiritual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Friendship Before Truth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Human Societies Before The Church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Praise Of Men Before God’s Praise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Pleasure Before Duty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00200" y="4800600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chemeClr val="bg1"/>
                </a:solidFill>
              </a:rPr>
              <a:t>Luke 8:14; 2 Tim. 3:4; Luke 17:10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066800" y="381000"/>
            <a:ext cx="6858000" cy="457200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209800" y="609600"/>
            <a:ext cx="5001690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6000" b="1" cap="none" spc="50" dirty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</a:t>
            </a:r>
            <a:r>
              <a:rPr lang="en-US" sz="8000" b="1" cap="none" spc="50" dirty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ajoring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4800600" y="2590800"/>
            <a:ext cx="7393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</a:t>
            </a:r>
            <a:endParaRPr lang="en-US" sz="5400" b="1" cap="none" spc="50" dirty="0">
              <a:ln w="11430"/>
              <a:solidFill>
                <a:srgbClr val="FFC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09800" y="2057400"/>
            <a:ext cx="4131580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6000" b="1" cap="none" spc="50" dirty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</a:t>
            </a:r>
            <a:r>
              <a:rPr lang="en-US" sz="8000" b="1" cap="none" spc="50" dirty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inors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5029200"/>
            <a:ext cx="914399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ARE YOU?</a:t>
            </a:r>
            <a:endParaRPr lang="en-US" sz="4000" b="1" cap="none" spc="50" dirty="0">
              <a:ln w="11430"/>
              <a:solidFill>
                <a:srgbClr val="FFC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177</Words>
  <Application>Microsoft Office PowerPoint</Application>
  <PresentationFormat>On-screen Show (4:3)</PresentationFormat>
  <Paragraphs>53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Dee</dc:creator>
  <cp:lastModifiedBy>Microsoft account</cp:lastModifiedBy>
  <cp:revision>5</cp:revision>
  <dcterms:created xsi:type="dcterms:W3CDTF">2012-09-12T01:14:01Z</dcterms:created>
  <dcterms:modified xsi:type="dcterms:W3CDTF">2026-08-17T16:29:18Z</dcterms:modified>
</cp:coreProperties>
</file>