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9B8"/>
    <a:srgbClr val="B5B3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02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0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8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11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2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43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2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50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12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53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672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02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EDE7A-895D-4D7C-B7C0-7960A858413B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9C8E4-9FFE-4558-99F2-AD7CA55F1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72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940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1"/>
            <a:ext cx="9144000" cy="68312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28932" y="0"/>
            <a:ext cx="4807707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4400" b="1" dirty="0" smtClean="0">
                <a:solidFill>
                  <a:srgbClr val="B5B3B0"/>
                </a:solidFill>
                <a:effectLst>
                  <a:glow rad="190500">
                    <a:schemeClr val="bg1">
                      <a:lumMod val="95000"/>
                      <a:alpha val="60000"/>
                    </a:schemeClr>
                  </a:glow>
                </a:effectLst>
              </a:rPr>
              <a:t>Lessons From Elijah</a:t>
            </a:r>
            <a:endParaRPr lang="en-US" sz="4400" b="1" dirty="0">
              <a:solidFill>
                <a:srgbClr val="B5B3B0"/>
              </a:solidFill>
              <a:effectLst>
                <a:glow rad="190500">
                  <a:schemeClr val="bg1">
                    <a:lumMod val="95000"/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824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8" r="11709" b="9801"/>
          <a:stretch/>
        </p:blipFill>
        <p:spPr>
          <a:xfrm>
            <a:off x="5578997" y="0"/>
            <a:ext cx="3565003" cy="68512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0"/>
            <a:ext cx="5578996" cy="6494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Faith to deliver </a:t>
            </a: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unwelcome message.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Deut. 11:16-17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Acts 4:19-20; 5:29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Confronting Sin.</a:t>
            </a: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(Eph. 4:5; Rom. 10:14;               Gal. 6:1; James 5:19-20)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Drought affected everyone!</a:t>
            </a: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(2 Tim. 3:12)</a:t>
            </a:r>
            <a:endParaRPr lang="en-US" sz="3200" b="1" dirty="0">
              <a:solidFill>
                <a:srgbClr val="F0D9B8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1310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8" r="13322"/>
          <a:stretch/>
        </p:blipFill>
        <p:spPr>
          <a:xfrm>
            <a:off x="0" y="0"/>
            <a:ext cx="32293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29336" y="0"/>
            <a:ext cx="5914663" cy="50167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Rely On God!</a:t>
            </a: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1 Kings 17:2-3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1 Kings 17:8-16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1 Kings 17:22-24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We must rely and trust in God!</a:t>
            </a: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Matthew 6:31-33</a:t>
            </a: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Philippians 4:6-7</a:t>
            </a:r>
            <a:endParaRPr lang="en-US" sz="3200" b="1" dirty="0">
              <a:solidFill>
                <a:srgbClr val="F0D9B8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3323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1" r="10614"/>
          <a:stretch/>
        </p:blipFill>
        <p:spPr>
          <a:xfrm>
            <a:off x="0" y="0"/>
            <a:ext cx="341453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68234" y="0"/>
            <a:ext cx="5775766" cy="6494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1 Kings 18:17-30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1 Kings 18:32-40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See Elijah’s faith!</a:t>
            </a:r>
          </a:p>
          <a:p>
            <a:pPr algn="ctr"/>
            <a:endParaRPr lang="en-US" sz="3200" b="1" dirty="0" smtClean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With God is Victory!</a:t>
            </a: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(1 Sam. 14:6; Judges 7, 15</a:t>
            </a: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Rom. 8:31, 37)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Same for us!</a:t>
            </a: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1 Peter 3:12; 1 Cor. 15:57;            1 John 5:4; 2 Cor. 2:14; Rom .8:37</a:t>
            </a:r>
            <a:endParaRPr lang="en-US" sz="3200" b="1" dirty="0">
              <a:solidFill>
                <a:srgbClr val="F0D9B8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3186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1 Corinthians 15:58</a:t>
            </a:r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i="1" dirty="0" smtClean="0">
                <a:solidFill>
                  <a:srgbClr val="F0D9B8"/>
                </a:solidFill>
                <a:effectLst/>
              </a:rPr>
              <a:t>“Therefore, my beloved brethren, be steadfast, immovable, always abounding in the work of the Lord, knowing that your toil is not in vain in the Lord.”</a:t>
            </a:r>
          </a:p>
          <a:p>
            <a:pPr algn="ctr"/>
            <a:endParaRPr lang="en-US" sz="3200" b="1" dirty="0" smtClean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Have we learned from Elijah?</a:t>
            </a:r>
          </a:p>
          <a:p>
            <a:pPr algn="ctr"/>
            <a:endParaRPr lang="en-US" sz="3200" b="1" dirty="0">
              <a:solidFill>
                <a:srgbClr val="F0D9B8"/>
              </a:solidFill>
              <a:effectLst/>
            </a:endParaRPr>
          </a:p>
          <a:p>
            <a:pPr algn="ctr"/>
            <a:r>
              <a:rPr lang="en-US" sz="3200" b="1" dirty="0" smtClean="0">
                <a:solidFill>
                  <a:srgbClr val="F0D9B8"/>
                </a:solidFill>
                <a:effectLst/>
              </a:rPr>
              <a:t>Have you obeyed God?</a:t>
            </a:r>
          </a:p>
        </p:txBody>
      </p:sp>
    </p:spTree>
    <p:extLst>
      <p:ext uri="{BB962C8B-B14F-4D97-AF65-F5344CB8AC3E}">
        <p14:creationId xmlns:p14="http://schemas.microsoft.com/office/powerpoint/2010/main" val="422887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173</Words>
  <Application>Microsoft Office PowerPoint</Application>
  <PresentationFormat>On-screen Show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5</cp:revision>
  <dcterms:created xsi:type="dcterms:W3CDTF">2026-08-10T16:43:56Z</dcterms:created>
  <dcterms:modified xsi:type="dcterms:W3CDTF">2026-08-10T17:30:34Z</dcterms:modified>
</cp:coreProperties>
</file>