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EEEB1-5136-4861-B4DC-453C05CB7B28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85732-51F3-4DC8-8C39-95DB488F66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0"/>
            <a:ext cx="2438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AM Assembly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          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Whatever You Do </a:t>
            </a:r>
            <a:r>
              <a:rPr lang="en-US" kern="0" dirty="0">
                <a:solidFill>
                  <a:srgbClr val="FFFFFF"/>
                </a:solidFill>
                <a:latin typeface="Century Gothic" pitchFamily="34" charset="0"/>
              </a:rPr>
              <a:t>Col. 3:12-17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705600" y="0"/>
            <a:ext cx="2438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PM Assembly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            </a:t>
            </a:r>
            <a:r>
              <a:rPr lang="en-US" b="1" kern="0" dirty="0">
                <a:solidFill>
                  <a:srgbClr val="FFFFFF"/>
                </a:solidFill>
                <a:latin typeface="Century Gothic" pitchFamily="34" charset="0"/>
              </a:rPr>
              <a:t>Fight The Good Fight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itchFamily="34" charset="0"/>
              </a:rPr>
              <a:t>1 Tim. 6:11-12</a:t>
            </a:r>
          </a:p>
        </p:txBody>
      </p:sp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397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Whatever 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47616" y="13028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Colossians 3:12-17</a:t>
            </a:r>
          </a:p>
        </p:txBody>
      </p:sp>
    </p:spTree>
    <p:extLst>
      <p:ext uri="{BB962C8B-B14F-4D97-AF65-F5344CB8AC3E}">
        <p14:creationId xmlns:p14="http://schemas.microsoft.com/office/powerpoint/2010/main" val="4214463076"/>
      </p:ext>
    </p:extLst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896682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Whatever You Do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3153156"/>
            <a:ext cx="9144000" cy="53340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Colossians 3:12-17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90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962400"/>
            <a:ext cx="9144000" cy="2877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9050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9624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Let The Word Richly Dwell Within You</a:t>
            </a:r>
            <a:b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</a:br>
            <a:r>
              <a:rPr lang="en-US" sz="3100" b="1" i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Colossians 3:16-17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524000"/>
            <a:ext cx="9144000" cy="53157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 Choice (1 John 2:4)</a:t>
            </a:r>
          </a:p>
          <a:p>
            <a:r>
              <a:rPr lang="en-US" b="1" dirty="0">
                <a:solidFill>
                  <a:schemeClr val="bg1"/>
                </a:solidFill>
              </a:rPr>
              <a:t>“Dwell” = “to inhabit”</a:t>
            </a:r>
          </a:p>
          <a:p>
            <a:r>
              <a:rPr lang="en-US" b="1" dirty="0">
                <a:solidFill>
                  <a:schemeClr val="bg1"/>
                </a:solidFill>
              </a:rPr>
              <a:t>“With all wisdom”</a:t>
            </a:r>
          </a:p>
          <a:p>
            <a:r>
              <a:rPr lang="en-US" b="1" dirty="0">
                <a:solidFill>
                  <a:schemeClr val="bg1"/>
                </a:solidFill>
              </a:rPr>
              <a:t>“Teaching and admonishing”</a:t>
            </a:r>
          </a:p>
          <a:p>
            <a:r>
              <a:rPr lang="en-US" b="1" dirty="0">
                <a:solidFill>
                  <a:schemeClr val="bg1"/>
                </a:solidFill>
              </a:rPr>
              <a:t>We must assemble to accomplish </a:t>
            </a:r>
            <a:r>
              <a:rPr lang="en-US" sz="2800" b="1" dirty="0">
                <a:solidFill>
                  <a:schemeClr val="bg1"/>
                </a:solidFill>
              </a:rPr>
              <a:t>(Heb. 10:24-25)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5800" y="2161675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, literally, “to keep house”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Whatever You </a:t>
            </a:r>
            <a:r>
              <a:rPr kumimoji="0" lang="en-US" sz="4900" b="1" i="0" u="sng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br>
              <a:rPr kumimoji="0" lang="en-US" sz="4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100" b="1" i="1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Colossians 3:16-17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524000"/>
            <a:ext cx="9144000" cy="53157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Do all in the name of the Lord Jesus</a:t>
            </a:r>
          </a:p>
          <a:p>
            <a:pPr marL="914400" lvl="1" indent="-45720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In accordance with His authority (Acts 16:18; 3:6; 2 Thess. 3:6; Acts 5:40; 9:28; 28:19-20)</a:t>
            </a:r>
          </a:p>
          <a:p>
            <a:pPr marL="914400" lvl="1" indent="-45720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Can’t speak or act without authority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Giving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thanks through</a:t>
            </a:r>
            <a:r>
              <a:rPr lang="en-US" sz="3200" b="1" dirty="0">
                <a:solidFill>
                  <a:schemeClr val="bg1"/>
                </a:solidFill>
              </a:rPr>
              <a:t> Him </a:t>
            </a:r>
          </a:p>
          <a:p>
            <a:pPr marL="914400" lvl="1" indent="-45720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Prayers (Rom. 1:8; Eph. 5:20; 1 Tim. 2:5)</a:t>
            </a:r>
          </a:p>
          <a:p>
            <a:pPr marL="914400" lvl="1" indent="-45720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bg1"/>
                </a:solidFill>
              </a:rPr>
              <a:t>Are you giving thanks?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3"/>
          <p:cNvSpPr txBox="1">
            <a:spLocks/>
          </p:cNvSpPr>
          <p:nvPr/>
        </p:nvSpPr>
        <p:spPr>
          <a:xfrm>
            <a:off x="685800" y="533400"/>
            <a:ext cx="7772400" cy="147002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Whatever You Do…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762000" y="129540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…Get This Right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253994"/>
            <a:ext cx="9144000" cy="3585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3646469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We must be DOING the things of God.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We must be active on a daily basis.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Will you let the word of Christ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richly dwell in your heart?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182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Courier New</vt:lpstr>
      <vt:lpstr>Office Theme</vt:lpstr>
      <vt:lpstr>PowerPoint Presentation</vt:lpstr>
      <vt:lpstr>PowerPoint Presentation</vt:lpstr>
      <vt:lpstr>Whatever You Do</vt:lpstr>
      <vt:lpstr>Let The Word Richly Dwell Within You Colossians 3:16-17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Whatever You Do</dc:title>
  <dc:creator>charles</dc:creator>
  <cp:lastModifiedBy>Charles Willis</cp:lastModifiedBy>
  <cp:revision>9</cp:revision>
  <dcterms:created xsi:type="dcterms:W3CDTF">2010-10-06T22:46:34Z</dcterms:created>
  <dcterms:modified xsi:type="dcterms:W3CDTF">2016-05-31T21:52:08Z</dcterms:modified>
</cp:coreProperties>
</file>