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9"/>
      <p:bold r:id="rId10"/>
      <p:italic r:id="rId11"/>
    </p:embeddedFont>
    <p:embeddedFont>
      <p:font typeface="Arial Black" panose="020B0A04020102020204" pitchFamily="34" charset="0"/>
      <p:bold r:id="rId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848382"/>
    <a:srgbClr val="D9DAD9"/>
    <a:srgbClr val="FFCC99"/>
    <a:srgbClr val="CCCCFF"/>
    <a:srgbClr val="A1C57D"/>
    <a:srgbClr val="FFFFCC"/>
    <a:srgbClr val="CCECFF"/>
    <a:srgbClr val="99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A2DE4-824F-4A5B-A440-D4FFFB0B1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9CC8-ECAE-419A-BE3F-7F4A9C3DC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3959D-4419-4FF6-AA70-1A242BD76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F0672-EBDD-4E23-81B6-AFE9F4B6A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C338F-DE5E-4A84-B4E7-50E4F5353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74078-0D13-46A8-8C6E-B49EBBE0E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3EC9-3111-41A1-A150-8CB4DD1C5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A2BF6-FDB0-4F10-B659-560E2BE42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E33B-9687-443E-8F32-A4997CAD0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24FBC-7EE9-4C83-A1D8-C68279E26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68C1A-10FB-4175-8013-AD783FC24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5FC766-7A7D-423F-AE75-5BAD3DCC72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429000" y="13716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848382"/>
                </a:solidFill>
                <a:latin typeface="Garamond" pitchFamily="18" charset="0"/>
              </a:rPr>
              <a:t>Something’s Missing!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33" r="30000"/>
          <a:stretch/>
        </p:blipFill>
        <p:spPr>
          <a:xfrm>
            <a:off x="837689" y="182880"/>
            <a:ext cx="2590800" cy="46634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0968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Romans 3:23</a:t>
            </a:r>
          </a:p>
          <a:p>
            <a:pPr algn="ctr"/>
            <a:endParaRPr lang="en-US" sz="2800" dirty="0">
              <a:solidFill>
                <a:srgbClr val="848382"/>
              </a:solidFill>
              <a:latin typeface="Arial Black" pitchFamily="34" charset="0"/>
            </a:endParaRPr>
          </a:p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Ephesians 1:5-8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Adoption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THROUGH JESUS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Redemption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CHRIST</a:t>
            </a:r>
          </a:p>
          <a:p>
            <a:pPr algn="ctr"/>
            <a:endParaRPr lang="en-US" sz="2800" dirty="0">
              <a:solidFill>
                <a:srgbClr val="669900"/>
              </a:solidFill>
              <a:latin typeface="Arial Black" pitchFamily="34" charset="0"/>
            </a:endParaRPr>
          </a:p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Colossians 1:13-14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Redemption &amp; Forgiveness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CHRIST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4724400"/>
            <a:ext cx="9220200" cy="2133600"/>
            <a:chOff x="228600" y="4724400"/>
            <a:chExt cx="9220200" cy="2133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8333" r="30000"/>
            <a:stretch/>
          </p:blipFill>
          <p:spPr>
            <a:xfrm>
              <a:off x="228600" y="4724400"/>
              <a:ext cx="1185332" cy="2133600"/>
            </a:xfrm>
            <a:prstGeom prst="rect">
              <a:avLst/>
            </a:prstGeom>
          </p:spPr>
        </p:pic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990600" y="5791200"/>
              <a:ext cx="8458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chemeClr val="tx1"/>
                    </a:solidFill>
                  </a:ln>
                  <a:solidFill>
                    <a:srgbClr val="848382"/>
                  </a:solidFill>
                  <a:latin typeface="Garamond" pitchFamily="18" charset="0"/>
                </a:rPr>
                <a:t>Something’s Missing!</a:t>
              </a:r>
            </a:p>
          </p:txBody>
        </p:sp>
      </p:grp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22299" y="-53846"/>
            <a:ext cx="39793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848382"/>
                </a:solidFill>
                <a:latin typeface="Garamond" pitchFamily="18" charset="0"/>
              </a:rPr>
              <a:t>FORGIVENESS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84838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John 15:1-11</a:t>
            </a:r>
          </a:p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Bear Fruit</a:t>
            </a:r>
          </a:p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Galatians 5:22-23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Growth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CHRIST</a:t>
            </a:r>
          </a:p>
          <a:p>
            <a:pPr algn="ctr"/>
            <a:endParaRPr lang="en-US" sz="2800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Ask &amp; </a:t>
            </a:r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He</a:t>
            </a:r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 Will Hear</a:t>
            </a:r>
          </a:p>
          <a:p>
            <a:pPr algn="ctr"/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Ephesians 3:11-12; James 4:3</a:t>
            </a:r>
            <a:endParaRPr lang="en-US" sz="2800" dirty="0">
              <a:solidFill>
                <a:srgbClr val="848382"/>
              </a:solidFill>
              <a:latin typeface="Arial Black" pitchFamily="34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Confidence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CHRIST</a:t>
            </a:r>
          </a:p>
          <a:p>
            <a:pPr algn="ctr"/>
            <a:endParaRPr lang="en-US" sz="2800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Joy May Be In Us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Happiness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CHRIST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600" y="4724400"/>
            <a:ext cx="9220200" cy="2133600"/>
            <a:chOff x="228600" y="4724400"/>
            <a:chExt cx="9220200" cy="21336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l="28333" r="30000"/>
            <a:stretch/>
          </p:blipFill>
          <p:spPr>
            <a:xfrm>
              <a:off x="228600" y="4724400"/>
              <a:ext cx="1185332" cy="2133600"/>
            </a:xfrm>
            <a:prstGeom prst="rect">
              <a:avLst/>
            </a:prstGeom>
          </p:spPr>
        </p:pic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990600" y="5791200"/>
              <a:ext cx="8458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chemeClr val="tx1"/>
                    </a:solidFill>
                  </a:ln>
                  <a:solidFill>
                    <a:srgbClr val="848382"/>
                  </a:solidFill>
                  <a:latin typeface="Garamond" pitchFamily="18" charset="0"/>
                </a:rPr>
                <a:t>Something’s Missing!</a:t>
              </a: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622299" y="914400"/>
            <a:ext cx="39793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848382"/>
                </a:solidFill>
                <a:latin typeface="Garamond" pitchFamily="18" charset="0"/>
              </a:rPr>
              <a:t>ABIDING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84838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-3324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Ephesians 6:10</a:t>
            </a:r>
          </a:p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Philippians </a:t>
            </a:r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4:13</a:t>
            </a:r>
          </a:p>
          <a:p>
            <a:pPr algn="ctr"/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Romans 8:37-39</a:t>
            </a:r>
            <a:endParaRPr lang="en-US" sz="2800" dirty="0">
              <a:solidFill>
                <a:srgbClr val="848382"/>
              </a:solidFill>
              <a:latin typeface="Arial Black" pitchFamily="34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Strength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CHRIST</a:t>
            </a:r>
          </a:p>
          <a:p>
            <a:pPr algn="ctr"/>
            <a:endParaRPr lang="en-US" sz="2800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Romans 5:1</a:t>
            </a:r>
            <a:endParaRPr lang="en-US" sz="2800" dirty="0">
              <a:solidFill>
                <a:srgbClr val="848382"/>
              </a:solidFill>
              <a:latin typeface="Arial Black" pitchFamily="34" charset="0"/>
            </a:endParaRPr>
          </a:p>
          <a:p>
            <a:pPr algn="ctr"/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John 16:33</a:t>
            </a:r>
          </a:p>
          <a:p>
            <a:pPr algn="ctr"/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John 14:27</a:t>
            </a:r>
          </a:p>
          <a:p>
            <a:pPr algn="ctr"/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Philippians 4:7</a:t>
            </a:r>
            <a:endParaRPr lang="en-US" sz="2800" dirty="0">
              <a:solidFill>
                <a:srgbClr val="848382"/>
              </a:solidFill>
              <a:latin typeface="Arial Black" pitchFamily="34" charset="0"/>
            </a:endParaRP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Peace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</a:t>
            </a:r>
            <a:r>
              <a:rPr lang="en-US" sz="28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CHRIST</a:t>
            </a:r>
            <a:endParaRPr lang="en-US" sz="2800" dirty="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4724400"/>
            <a:ext cx="9220200" cy="2133600"/>
            <a:chOff x="228600" y="4724400"/>
            <a:chExt cx="9220200" cy="2133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28333" r="30000"/>
            <a:stretch/>
          </p:blipFill>
          <p:spPr>
            <a:xfrm>
              <a:off x="228600" y="4724400"/>
              <a:ext cx="1185332" cy="2133600"/>
            </a:xfrm>
            <a:prstGeom prst="rect">
              <a:avLst/>
            </a:prstGeom>
          </p:spPr>
        </p:pic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990600" y="5791200"/>
              <a:ext cx="8458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chemeClr val="tx1"/>
                    </a:solidFill>
                  </a:ln>
                  <a:solidFill>
                    <a:srgbClr val="848382"/>
                  </a:solidFill>
                  <a:latin typeface="Garamond" pitchFamily="18" charset="0"/>
                </a:rPr>
                <a:t>Something’s Missing!</a:t>
              </a:r>
            </a:p>
          </p:txBody>
        </p:sp>
      </p:grp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04800" y="914400"/>
            <a:ext cx="3979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848382"/>
                </a:solidFill>
                <a:latin typeface="Garamond" pitchFamily="18" charset="0"/>
              </a:rPr>
              <a:t>STRENGTH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848382"/>
              </a:solidFill>
              <a:latin typeface="Garamond" pitchFamily="18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914400" y="1560730"/>
            <a:ext cx="3979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848382"/>
                </a:solidFill>
                <a:latin typeface="Garamond" pitchFamily="18" charset="0"/>
              </a:rPr>
              <a:t>PEACE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84838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-9717" y="1524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2 Corinthians 2:14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Triumph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CHRIST</a:t>
            </a:r>
          </a:p>
          <a:p>
            <a:pPr algn="ctr"/>
            <a:endParaRPr lang="en-US" sz="2800" dirty="0">
              <a:solidFill>
                <a:srgbClr val="66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1 Corinthians 15:56-57</a:t>
            </a:r>
          </a:p>
          <a:p>
            <a:pPr algn="ctr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848382"/>
                </a:solidFill>
                <a:latin typeface="Arial Black" pitchFamily="34" charset="0"/>
              </a:rPr>
              <a:t>Victory</a:t>
            </a:r>
          </a:p>
          <a:p>
            <a:pPr algn="ctr"/>
            <a:r>
              <a:rPr lang="en-US" sz="28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</a:t>
            </a:r>
            <a:r>
              <a:rPr lang="en-US" sz="28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CHRIST</a:t>
            </a:r>
          </a:p>
          <a:p>
            <a:pPr algn="ctr"/>
            <a:endParaRPr lang="en-US" sz="2800" dirty="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1 Corinthians 15:20-23</a:t>
            </a:r>
            <a:endParaRPr lang="en-US" sz="2800" dirty="0">
              <a:solidFill>
                <a:srgbClr val="848382"/>
              </a:solidFill>
              <a:latin typeface="Arial Black" pitchFamily="34" charset="0"/>
            </a:endParaRPr>
          </a:p>
          <a:p>
            <a:pPr algn="ctr"/>
            <a:r>
              <a:rPr lang="en-US" sz="2800" dirty="0">
                <a:solidFill>
                  <a:srgbClr val="848382"/>
                </a:solidFill>
                <a:latin typeface="Arial Black" pitchFamily="34" charset="0"/>
              </a:rPr>
              <a:t>1 </a:t>
            </a:r>
            <a:r>
              <a:rPr lang="en-US" sz="2800" dirty="0" smtClean="0">
                <a:solidFill>
                  <a:srgbClr val="848382"/>
                </a:solidFill>
                <a:latin typeface="Arial Black" pitchFamily="34" charset="0"/>
              </a:rPr>
              <a:t>John 2:28</a:t>
            </a:r>
            <a:endParaRPr lang="en-US" sz="2800" dirty="0">
              <a:solidFill>
                <a:srgbClr val="848382"/>
              </a:solidFill>
              <a:latin typeface="Arial Black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4724400"/>
            <a:ext cx="9220200" cy="2133600"/>
            <a:chOff x="228600" y="4724400"/>
            <a:chExt cx="9220200" cy="21336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28333" r="30000"/>
            <a:stretch/>
          </p:blipFill>
          <p:spPr>
            <a:xfrm>
              <a:off x="228600" y="4724400"/>
              <a:ext cx="1185332" cy="2133600"/>
            </a:xfrm>
            <a:prstGeom prst="rect">
              <a:avLst/>
            </a:prstGeom>
          </p:spPr>
        </p:pic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990600" y="5791200"/>
              <a:ext cx="84582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chemeClr val="tx1"/>
                    </a:solidFill>
                  </a:ln>
                  <a:solidFill>
                    <a:srgbClr val="848382"/>
                  </a:solidFill>
                  <a:latin typeface="Garamond" pitchFamily="18" charset="0"/>
                </a:rPr>
                <a:t>Something’s Missing!</a:t>
              </a:r>
            </a:p>
          </p:txBody>
        </p:sp>
      </p:grp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22299" y="884128"/>
            <a:ext cx="39793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848382"/>
                </a:solidFill>
                <a:latin typeface="Garamond" pitchFamily="18" charset="0"/>
              </a:rPr>
              <a:t>VICTORY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848382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352800" y="884128"/>
            <a:ext cx="5791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Arial Black" pitchFamily="34" charset="0"/>
              </a:rPr>
              <a:t>“In Him You have            been made complete” </a:t>
            </a:r>
          </a:p>
          <a:p>
            <a:pPr algn="ctr"/>
            <a:r>
              <a:rPr lang="en-US" sz="2800" dirty="0" smtClean="0">
                <a:latin typeface="Arial Black" pitchFamily="34" charset="0"/>
              </a:rPr>
              <a:t>Colossians 2:10</a:t>
            </a:r>
          </a:p>
          <a:p>
            <a:pPr algn="ctr"/>
            <a:endParaRPr lang="en-US" sz="2800" dirty="0" smtClean="0">
              <a:solidFill>
                <a:srgbClr val="848382"/>
              </a:solidFill>
              <a:latin typeface="Arial Black" pitchFamily="34" charset="0"/>
            </a:endParaRPr>
          </a:p>
          <a:p>
            <a:pPr algn="ctr"/>
            <a:endParaRPr lang="en-US" sz="2800" dirty="0">
              <a:solidFill>
                <a:srgbClr val="848382"/>
              </a:solidFill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Galatians 3:26-27</a:t>
            </a:r>
            <a:endParaRPr lang="en-US" sz="2800" dirty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John 10:9 and 14:6</a:t>
            </a:r>
            <a:endParaRPr lang="en-US" sz="2800" dirty="0">
              <a:latin typeface="Arial Blac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71" y="76200"/>
            <a:ext cx="3345129" cy="6510992"/>
            <a:chOff x="7671" y="76200"/>
            <a:chExt cx="3345129" cy="65109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6667" r="37500"/>
            <a:stretch/>
          </p:blipFill>
          <p:spPr>
            <a:xfrm>
              <a:off x="900853" y="76200"/>
              <a:ext cx="1627294" cy="4724400"/>
            </a:xfrm>
            <a:prstGeom prst="rect">
              <a:avLst/>
            </a:prstGeom>
          </p:spPr>
        </p:pic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7671" y="4648200"/>
              <a:ext cx="3345129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>
                    <a:solidFill>
                      <a:sysClr val="windowText" lastClr="000000"/>
                    </a:solidFill>
                  </a:ln>
                  <a:solidFill>
                    <a:srgbClr val="336699"/>
                  </a:solidFill>
                  <a:effectLst/>
                  <a:latin typeface="Garamond" pitchFamily="18" charset="0"/>
                </a:rPr>
                <a:t>Complete In Christ!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126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Garamond</vt:lpstr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Caney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Microsoft account</cp:lastModifiedBy>
  <cp:revision>22</cp:revision>
  <dcterms:created xsi:type="dcterms:W3CDTF">2003-09-30T21:45:16Z</dcterms:created>
  <dcterms:modified xsi:type="dcterms:W3CDTF">2026-06-29T22:25:04Z</dcterms:modified>
</cp:coreProperties>
</file>