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4" r:id="rId2"/>
    <p:sldId id="256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9F10"/>
    <a:srgbClr val="7835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D2CA8-F16C-453B-9428-83907778761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1916-81F1-4382-8E01-3F82E47F3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830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D2CA8-F16C-453B-9428-83907778761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1916-81F1-4382-8E01-3F82E47F3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853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D2CA8-F16C-453B-9428-83907778761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1916-81F1-4382-8E01-3F82E47F3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415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D2CA8-F16C-453B-9428-83907778761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1916-81F1-4382-8E01-3F82E47F3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04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D2CA8-F16C-453B-9428-83907778761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1916-81F1-4382-8E01-3F82E47F3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164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D2CA8-F16C-453B-9428-83907778761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1916-81F1-4382-8E01-3F82E47F3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92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D2CA8-F16C-453B-9428-83907778761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1916-81F1-4382-8E01-3F82E47F3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7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D2CA8-F16C-453B-9428-83907778761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1916-81F1-4382-8E01-3F82E47F3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57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D2CA8-F16C-453B-9428-83907778761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1916-81F1-4382-8E01-3F82E47F3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55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D2CA8-F16C-453B-9428-83907778761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1916-81F1-4382-8E01-3F82E47F3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0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D2CA8-F16C-453B-9428-83907778761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1916-81F1-4382-8E01-3F82E47F3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0D2CA8-F16C-453B-9428-83907778761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91916-81F1-4382-8E01-3F82E47F3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659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3FE3B772-C519-47F9-81FC-8C27696764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3750"/>
          <a:stretch/>
        </p:blipFill>
        <p:spPr>
          <a:xfrm rot="5400000" flipH="1">
            <a:off x="3162300" y="876300"/>
            <a:ext cx="6858001" cy="51053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0" y="762000"/>
            <a:ext cx="5562600" cy="1655762"/>
          </a:xfrm>
        </p:spPr>
        <p:txBody>
          <a:bodyPr>
            <a:noAutofit/>
          </a:bodyPr>
          <a:lstStyle/>
          <a:p>
            <a:pPr algn="ctr"/>
            <a:r>
              <a:rPr lang="en-US" sz="12000" b="1" dirty="0">
                <a:solidFill>
                  <a:srgbClr val="EB9F10"/>
                </a:solidFill>
                <a:latin typeface="Palace Script MT" panose="030303020206070C0B05" pitchFamily="66" charset="0"/>
              </a:rPr>
              <a:t>God’s Great</a:t>
            </a:r>
            <a:endParaRPr lang="en-US" sz="15000" b="1" dirty="0">
              <a:solidFill>
                <a:srgbClr val="EB9F10"/>
              </a:solidFill>
              <a:latin typeface="Palace Script MT" panose="030303020206070C0B05" pitchFamily="66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5181600" cy="1655762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1 Peter 1:10-12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547EEE1F-9B45-4B1A-A244-36E0FDB6012F}"/>
              </a:ext>
            </a:extLst>
          </p:cNvPr>
          <p:cNvSpPr txBox="1">
            <a:spLocks/>
          </p:cNvSpPr>
          <p:nvPr/>
        </p:nvSpPr>
        <p:spPr>
          <a:xfrm>
            <a:off x="0" y="1976437"/>
            <a:ext cx="5562600" cy="19097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0" b="1" dirty="0">
                <a:solidFill>
                  <a:srgbClr val="EB9F10"/>
                </a:solidFill>
                <a:latin typeface="Palace Script MT" panose="030303020206070C0B05" pitchFamily="66" charset="0"/>
              </a:rPr>
              <a:t>Mystery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92343F9-185C-42FD-AF19-6174332978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3750"/>
          <a:stretch/>
        </p:blipFill>
        <p:spPr>
          <a:xfrm rot="5400000" flipH="1">
            <a:off x="3162300" y="876300"/>
            <a:ext cx="6858001" cy="51053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577215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EB9F10"/>
                </a:solidFill>
              </a:rPr>
              <a:t>Salvation is Not Limited          To The Israelites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89099"/>
            <a:ext cx="7886700" cy="435133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Is. 49:6</a:t>
            </a:r>
          </a:p>
          <a:p>
            <a:r>
              <a:rPr lang="en-US" dirty="0">
                <a:solidFill>
                  <a:schemeClr val="bg1"/>
                </a:solidFill>
              </a:rPr>
              <a:t>Romans 16:25-26</a:t>
            </a:r>
          </a:p>
          <a:p>
            <a:r>
              <a:rPr lang="en-US" dirty="0">
                <a:solidFill>
                  <a:schemeClr val="bg1"/>
                </a:solidFill>
              </a:rPr>
              <a:t>Ephesians 3:3-6</a:t>
            </a:r>
          </a:p>
          <a:p>
            <a:pPr lvl="1"/>
            <a:r>
              <a:rPr lang="en-US" sz="2500" dirty="0">
                <a:solidFill>
                  <a:schemeClr val="bg1"/>
                </a:solidFill>
              </a:rPr>
              <a:t>Fellow heirs</a:t>
            </a:r>
          </a:p>
          <a:p>
            <a:pPr lvl="1"/>
            <a:r>
              <a:rPr lang="en-US" sz="2500" dirty="0">
                <a:solidFill>
                  <a:schemeClr val="bg1"/>
                </a:solidFill>
              </a:rPr>
              <a:t>Fellow members of the body</a:t>
            </a:r>
          </a:p>
          <a:p>
            <a:pPr lvl="1"/>
            <a:r>
              <a:rPr lang="en-US" sz="2500" dirty="0">
                <a:solidFill>
                  <a:schemeClr val="bg1"/>
                </a:solidFill>
              </a:rPr>
              <a:t>Fellow partakers of the promise</a:t>
            </a:r>
          </a:p>
          <a:p>
            <a:pPr lvl="1"/>
            <a:r>
              <a:rPr lang="en-US" sz="2500" dirty="0">
                <a:solidFill>
                  <a:schemeClr val="bg1"/>
                </a:solidFill>
              </a:rPr>
              <a:t>“in Christ Jesus”</a:t>
            </a:r>
          </a:p>
          <a:p>
            <a:pPr lvl="1"/>
            <a:r>
              <a:rPr lang="en-US" sz="2500" dirty="0">
                <a:solidFill>
                  <a:schemeClr val="bg1"/>
                </a:solidFill>
              </a:rPr>
              <a:t>“through the gospel”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900" decel="100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8DABEF5-AC62-42FC-911F-4DD3B6DDFF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3750"/>
          <a:stretch/>
        </p:blipFill>
        <p:spPr>
          <a:xfrm rot="5400000" flipH="1">
            <a:off x="3162300" y="876300"/>
            <a:ext cx="6858001" cy="51053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721995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EB9F10"/>
                </a:solidFill>
              </a:rPr>
              <a:t>Revelation of the Mystery spread through preaching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89099"/>
            <a:ext cx="6019800" cy="435133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Ephesians 3:8-12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Preaching brought to light the administration of the mystery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The wisdom of God made known through the church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God’s eternal purpose</a:t>
            </a:r>
          </a:p>
          <a:p>
            <a:r>
              <a:rPr lang="en-US" dirty="0">
                <a:solidFill>
                  <a:schemeClr val="bg1"/>
                </a:solidFill>
              </a:rPr>
              <a:t>1 Corinthians 2:7-10</a:t>
            </a:r>
          </a:p>
          <a:p>
            <a:r>
              <a:rPr lang="en-US" dirty="0">
                <a:solidFill>
                  <a:schemeClr val="bg1"/>
                </a:solidFill>
              </a:rPr>
              <a:t>Colossians 1:25-37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7461D07-F3CD-4FCC-B7FD-0FB91D3FA6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3750"/>
          <a:stretch/>
        </p:blipFill>
        <p:spPr>
          <a:xfrm rot="5400000" flipH="1">
            <a:off x="3162300" y="876300"/>
            <a:ext cx="6858001" cy="51053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640080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EB9F10"/>
                </a:solidFill>
              </a:rPr>
              <a:t>When did the full revelation of the mystery happen?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12899"/>
            <a:ext cx="5638800" cy="435133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Acts 10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10:28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10:34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Peter preached about salvation (10:43, 48)</a:t>
            </a:r>
          </a:p>
          <a:p>
            <a:r>
              <a:rPr lang="en-US" dirty="0">
                <a:solidFill>
                  <a:schemeClr val="bg1"/>
                </a:solidFill>
              </a:rPr>
              <a:t>Acts 11:18 “the repentance that leads to life”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1827CF-E0CF-4A4C-8FE8-F71A989E51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3750"/>
          <a:stretch/>
        </p:blipFill>
        <p:spPr>
          <a:xfrm rot="5400000" flipH="1">
            <a:off x="3162300" y="876300"/>
            <a:ext cx="6858001" cy="51053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6019800" cy="1981200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EB9F10"/>
                </a:solidFill>
              </a:rPr>
              <a:t>The mystery is revealed that we might believe, repent, and Obey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057400"/>
            <a:ext cx="5638800" cy="4191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 gospel message is for ALL men.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Do you believe?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Are you ready to repent?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Will you be baptized (Acts 2:38;           1 Pet. 3:21)</a:t>
            </a:r>
          </a:p>
          <a:p>
            <a:r>
              <a:rPr lang="en-US" dirty="0">
                <a:solidFill>
                  <a:schemeClr val="bg1"/>
                </a:solidFill>
              </a:rPr>
              <a:t>Have you left the relationship of being in Christ?</a:t>
            </a:r>
          </a:p>
          <a:p>
            <a:r>
              <a:rPr lang="en-US" dirty="0">
                <a:solidFill>
                  <a:schemeClr val="bg1"/>
                </a:solidFill>
              </a:rPr>
              <a:t>Fear the Lord and do what is right – God will welcome you!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ermon Templat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ermon Template" id="{9FC3E01A-74D9-45FF-8D89-BF0126934389}" vid="{582CD8C6-F87D-48E3-B322-C14829D83C6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Sermon Template</Template>
  <TotalTime>103</TotalTime>
  <Words>178</Words>
  <Application>Microsoft Office PowerPoint</Application>
  <PresentationFormat>On-screen Show (4:3)</PresentationFormat>
  <Paragraphs>32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Palace Script MT</vt:lpstr>
      <vt:lpstr>Sermon Template</vt:lpstr>
      <vt:lpstr>PowerPoint Presentation</vt:lpstr>
      <vt:lpstr>God’s Great</vt:lpstr>
      <vt:lpstr>Salvation is Not Limited          To The Israelites</vt:lpstr>
      <vt:lpstr>Revelation of the Mystery spread through preaching</vt:lpstr>
      <vt:lpstr>When did the full revelation of the mystery happen?</vt:lpstr>
      <vt:lpstr>The mystery is revealed that we might believe, repent, and Obey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charles</dc:creator>
  <cp:lastModifiedBy>Charles Willis</cp:lastModifiedBy>
  <cp:revision>11</cp:revision>
  <dcterms:created xsi:type="dcterms:W3CDTF">2011-05-17T18:18:57Z</dcterms:created>
  <dcterms:modified xsi:type="dcterms:W3CDTF">2026-07-20T16:02:06Z</dcterms:modified>
</cp:coreProperties>
</file>