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Arial Black" panose="020B0A04020102020204"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0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96B0E8-758F-4B90-BB9B-8ECEFF1E727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40483003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6B0E8-758F-4B90-BB9B-8ECEFF1E727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96705254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6B0E8-758F-4B90-BB9B-8ECEFF1E727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20414173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6B0E8-758F-4B90-BB9B-8ECEFF1E727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23711169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6B0E8-758F-4B90-BB9B-8ECEFF1E727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17646974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6B0E8-758F-4B90-BB9B-8ECEFF1E727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18669363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96B0E8-758F-4B90-BB9B-8ECEFF1E7273}"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33573499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96B0E8-758F-4B90-BB9B-8ECEFF1E7273}"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36897808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6B0E8-758F-4B90-BB9B-8ECEFF1E7273}"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135231275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6B0E8-758F-4B90-BB9B-8ECEFF1E727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15822789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6B0E8-758F-4B90-BB9B-8ECEFF1E727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264D4-591C-4114-B86A-9CA2BA237C0E}" type="slidenum">
              <a:rPr lang="en-US" smtClean="0"/>
              <a:t>‹#›</a:t>
            </a:fld>
            <a:endParaRPr lang="en-US"/>
          </a:p>
        </p:txBody>
      </p:sp>
    </p:spTree>
    <p:extLst>
      <p:ext uri="{BB962C8B-B14F-4D97-AF65-F5344CB8AC3E}">
        <p14:creationId xmlns:p14="http://schemas.microsoft.com/office/powerpoint/2010/main" val="424490619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6B0E8-758F-4B90-BB9B-8ECEFF1E7273}" type="datetimeFigureOut">
              <a:rPr lang="en-US" smtClean="0"/>
              <a:t>4/27/2026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264D4-591C-4114-B86A-9CA2BA237C0E}" type="slidenum">
              <a:rPr lang="en-US" smtClean="0"/>
              <a:t>‹#›</a:t>
            </a:fld>
            <a:endParaRPr lang="en-US"/>
          </a:p>
        </p:txBody>
      </p:sp>
    </p:spTree>
    <p:extLst>
      <p:ext uri="{BB962C8B-B14F-4D97-AF65-F5344CB8AC3E}">
        <p14:creationId xmlns:p14="http://schemas.microsoft.com/office/powerpoint/2010/main" val="2564274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1146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387600"/>
          </a:xfrm>
        </p:spPr>
        <p:txBody>
          <a:bodyPr/>
          <a:lstStyle/>
          <a:p>
            <a:r>
              <a:rPr lang="en-US" dirty="0" smtClean="0">
                <a:solidFill>
                  <a:schemeClr val="bg1"/>
                </a:solidFill>
                <a:latin typeface="Arial Black" panose="020B0A04020102020204" pitchFamily="34" charset="0"/>
              </a:rPr>
              <a:t>What Happened          To My Faith?</a:t>
            </a:r>
            <a:endParaRPr lang="en-US" dirty="0">
              <a:solidFill>
                <a:schemeClr val="bg1"/>
              </a:solidFill>
              <a:latin typeface="Arial Black" panose="020B0A04020102020204" pitchFamily="34" charset="0"/>
            </a:endParaRPr>
          </a:p>
        </p:txBody>
      </p:sp>
      <p:sp>
        <p:nvSpPr>
          <p:cNvPr id="4" name="TextBox 3"/>
          <p:cNvSpPr txBox="1"/>
          <p:nvPr/>
        </p:nvSpPr>
        <p:spPr>
          <a:xfrm>
            <a:off x="0" y="2650230"/>
            <a:ext cx="9144000" cy="1569660"/>
          </a:xfrm>
          <a:prstGeom prst="rect">
            <a:avLst/>
          </a:prstGeom>
          <a:noFill/>
        </p:spPr>
        <p:txBody>
          <a:bodyPr wrap="square" rtlCol="0">
            <a:spAutoFit/>
          </a:bodyPr>
          <a:lstStyle/>
          <a:p>
            <a:pPr algn="ctr"/>
            <a:r>
              <a:rPr lang="en-US" sz="3200" dirty="0" smtClean="0">
                <a:solidFill>
                  <a:schemeClr val="bg1"/>
                </a:solidFill>
              </a:rPr>
              <a:t>Hebrews 11:1</a:t>
            </a:r>
          </a:p>
          <a:p>
            <a:pPr algn="ctr"/>
            <a:r>
              <a:rPr lang="en-US" sz="3200" dirty="0" smtClean="0">
                <a:solidFill>
                  <a:schemeClr val="bg1"/>
                </a:solidFill>
              </a:rPr>
              <a:t>“faith is the assurance of things hoped for,                    the conviction of things not seen”</a:t>
            </a:r>
          </a:p>
        </p:txBody>
      </p:sp>
    </p:spTree>
    <p:extLst>
      <p:ext uri="{BB962C8B-B14F-4D97-AF65-F5344CB8AC3E}">
        <p14:creationId xmlns:p14="http://schemas.microsoft.com/office/powerpoint/2010/main" val="626935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My Faith Has Increased</a:t>
            </a:r>
            <a:endParaRPr lang="en-US" sz="4800" dirty="0"/>
          </a:p>
        </p:txBody>
      </p:sp>
      <p:sp>
        <p:nvSpPr>
          <p:cNvPr id="6" name="TextBox 5"/>
          <p:cNvSpPr txBox="1"/>
          <p:nvPr/>
        </p:nvSpPr>
        <p:spPr>
          <a:xfrm>
            <a:off x="0" y="1099595"/>
            <a:ext cx="9144000" cy="5509200"/>
          </a:xfrm>
          <a:prstGeom prst="rect">
            <a:avLst/>
          </a:prstGeom>
          <a:noFill/>
        </p:spPr>
        <p:txBody>
          <a:bodyPr wrap="square" rtlCol="0">
            <a:spAutoFit/>
          </a:bodyPr>
          <a:lstStyle/>
          <a:p>
            <a:pPr algn="ctr"/>
            <a:r>
              <a:rPr lang="en-US" sz="3200" dirty="0" smtClean="0">
                <a:solidFill>
                  <a:schemeClr val="bg1"/>
                </a:solidFill>
              </a:rPr>
              <a:t>2 Corinthians 10:15 </a:t>
            </a:r>
          </a:p>
          <a:p>
            <a:pPr algn="ctr"/>
            <a:r>
              <a:rPr lang="en-US" sz="3200" dirty="0" smtClean="0">
                <a:solidFill>
                  <a:schemeClr val="bg1"/>
                </a:solidFill>
              </a:rPr>
              <a:t>“as your faith grows”</a:t>
            </a:r>
          </a:p>
          <a:p>
            <a:pPr algn="ctr"/>
            <a:endParaRPr lang="en-US" sz="3200" dirty="0" smtClean="0">
              <a:solidFill>
                <a:schemeClr val="bg1"/>
              </a:solidFill>
            </a:endParaRPr>
          </a:p>
          <a:p>
            <a:pPr algn="ctr"/>
            <a:r>
              <a:rPr lang="en-US" sz="3200" dirty="0" smtClean="0">
                <a:solidFill>
                  <a:schemeClr val="bg1"/>
                </a:solidFill>
              </a:rPr>
              <a:t>2 Thessalonians 1:3 </a:t>
            </a:r>
          </a:p>
          <a:p>
            <a:pPr algn="ctr"/>
            <a:r>
              <a:rPr lang="en-US" sz="3200" dirty="0" smtClean="0">
                <a:solidFill>
                  <a:schemeClr val="bg1"/>
                </a:solidFill>
              </a:rPr>
              <a:t>“faith is greatly enlarged”</a:t>
            </a:r>
          </a:p>
          <a:p>
            <a:pPr algn="ctr"/>
            <a:endParaRPr lang="en-US" sz="3200" dirty="0" smtClean="0">
              <a:solidFill>
                <a:schemeClr val="bg1"/>
              </a:solidFill>
            </a:endParaRPr>
          </a:p>
          <a:p>
            <a:pPr algn="ctr"/>
            <a:r>
              <a:rPr lang="en-US" sz="3200" dirty="0" smtClean="0">
                <a:solidFill>
                  <a:schemeClr val="bg1"/>
                </a:solidFill>
              </a:rPr>
              <a:t>Colossians 1:4-6 </a:t>
            </a:r>
          </a:p>
          <a:p>
            <a:pPr algn="ctr"/>
            <a:r>
              <a:rPr lang="en-US" sz="3200" dirty="0" smtClean="0">
                <a:solidFill>
                  <a:schemeClr val="bg1"/>
                </a:solidFill>
              </a:rPr>
              <a:t>“constantly bearing fruit and increasing”</a:t>
            </a:r>
          </a:p>
          <a:p>
            <a:pPr algn="ctr"/>
            <a:endParaRPr lang="en-US" sz="3200" dirty="0">
              <a:solidFill>
                <a:schemeClr val="bg1"/>
              </a:solidFill>
            </a:endParaRPr>
          </a:p>
          <a:p>
            <a:pPr algn="ctr"/>
            <a:r>
              <a:rPr lang="en-US" sz="3200" dirty="0" smtClean="0">
                <a:solidFill>
                  <a:schemeClr val="bg1"/>
                </a:solidFill>
              </a:rPr>
              <a:t>2 Corinthians 13:5</a:t>
            </a:r>
          </a:p>
          <a:p>
            <a:pPr algn="ctr"/>
            <a:r>
              <a:rPr lang="en-US" sz="3200" dirty="0" smtClean="0">
                <a:solidFill>
                  <a:schemeClr val="bg1"/>
                </a:solidFill>
              </a:rPr>
              <a:t>“test yourselves…examine yourselves…”</a:t>
            </a:r>
            <a:endParaRPr lang="en-US" sz="3200" dirty="0">
              <a:solidFill>
                <a:schemeClr val="bg1"/>
              </a:solidFill>
            </a:endParaRPr>
          </a:p>
        </p:txBody>
      </p:sp>
    </p:spTree>
    <p:extLst>
      <p:ext uri="{BB962C8B-B14F-4D97-AF65-F5344CB8AC3E}">
        <p14:creationId xmlns:p14="http://schemas.microsoft.com/office/powerpoint/2010/main" val="1099015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1000"/>
                                        <p:tgtEl>
                                          <p:spTgt spid="6">
                                            <p:txEl>
                                              <p:pRg st="9" end="9"/>
                                            </p:txEl>
                                          </p:spTgt>
                                        </p:tgtEl>
                                      </p:cBhvr>
                                    </p:animEffect>
                                    <p:anim calcmode="lin" valueType="num">
                                      <p:cBhvr>
                                        <p:cTn id="4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1000"/>
                                        <p:tgtEl>
                                          <p:spTgt spid="6">
                                            <p:txEl>
                                              <p:pRg st="10" end="10"/>
                                            </p:txEl>
                                          </p:spTgt>
                                        </p:tgtEl>
                                      </p:cBhvr>
                                    </p:animEffect>
                                    <p:anim calcmode="lin" valueType="num">
                                      <p:cBhvr>
                                        <p:cTn id="4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My Faith Was Perfected</a:t>
            </a:r>
            <a:endParaRPr lang="en-US" sz="4800" dirty="0"/>
          </a:p>
        </p:txBody>
      </p:sp>
      <p:sp>
        <p:nvSpPr>
          <p:cNvPr id="6" name="TextBox 5"/>
          <p:cNvSpPr txBox="1"/>
          <p:nvPr/>
        </p:nvSpPr>
        <p:spPr>
          <a:xfrm>
            <a:off x="0" y="1099595"/>
            <a:ext cx="9144000" cy="5016758"/>
          </a:xfrm>
          <a:prstGeom prst="rect">
            <a:avLst/>
          </a:prstGeom>
          <a:noFill/>
        </p:spPr>
        <p:txBody>
          <a:bodyPr wrap="square" rtlCol="0">
            <a:spAutoFit/>
          </a:bodyPr>
          <a:lstStyle/>
          <a:p>
            <a:pPr algn="ctr"/>
            <a:r>
              <a:rPr lang="en-US" sz="3200" dirty="0" smtClean="0">
                <a:solidFill>
                  <a:schemeClr val="bg1"/>
                </a:solidFill>
              </a:rPr>
              <a:t>James 2:14-24</a:t>
            </a:r>
          </a:p>
          <a:p>
            <a:pPr algn="ctr"/>
            <a:r>
              <a:rPr lang="en-US" sz="3200" dirty="0" smtClean="0">
                <a:solidFill>
                  <a:schemeClr val="bg1"/>
                </a:solidFill>
              </a:rPr>
              <a:t>Faith can be “dead”</a:t>
            </a:r>
          </a:p>
          <a:p>
            <a:pPr algn="ctr"/>
            <a:r>
              <a:rPr lang="en-US" sz="3200" dirty="0" smtClean="0">
                <a:solidFill>
                  <a:schemeClr val="bg1"/>
                </a:solidFill>
              </a:rPr>
              <a:t>Faith can be “alone/useless”</a:t>
            </a:r>
          </a:p>
          <a:p>
            <a:pPr algn="ctr"/>
            <a:endParaRPr lang="en-US" sz="3200" dirty="0" smtClean="0">
              <a:solidFill>
                <a:schemeClr val="bg1"/>
              </a:solidFill>
            </a:endParaRPr>
          </a:p>
          <a:p>
            <a:pPr algn="ctr"/>
            <a:r>
              <a:rPr lang="en-US" sz="3200" dirty="0" smtClean="0">
                <a:solidFill>
                  <a:schemeClr val="bg1"/>
                </a:solidFill>
              </a:rPr>
              <a:t>Galatians 5:6</a:t>
            </a:r>
          </a:p>
          <a:p>
            <a:pPr algn="ctr"/>
            <a:r>
              <a:rPr lang="en-US" sz="3200" dirty="0" smtClean="0">
                <a:solidFill>
                  <a:schemeClr val="bg1"/>
                </a:solidFill>
              </a:rPr>
              <a:t>“faith working through love”</a:t>
            </a:r>
          </a:p>
          <a:p>
            <a:pPr algn="ctr"/>
            <a:endParaRPr lang="en-US" sz="3200" dirty="0" smtClean="0">
              <a:solidFill>
                <a:schemeClr val="bg1"/>
              </a:solidFill>
            </a:endParaRPr>
          </a:p>
          <a:p>
            <a:pPr algn="ctr"/>
            <a:r>
              <a:rPr lang="en-US" sz="3200" dirty="0" smtClean="0">
                <a:solidFill>
                  <a:schemeClr val="bg1"/>
                </a:solidFill>
              </a:rPr>
              <a:t>1 Thessalonians 1:3</a:t>
            </a:r>
          </a:p>
          <a:p>
            <a:pPr algn="ctr"/>
            <a:r>
              <a:rPr lang="en-US" sz="3200" dirty="0" smtClean="0">
                <a:solidFill>
                  <a:schemeClr val="bg1"/>
                </a:solidFill>
              </a:rPr>
              <a:t>“work of faith…labor of love…steadfastness of hope”</a:t>
            </a:r>
          </a:p>
          <a:p>
            <a:pPr algn="ctr"/>
            <a:endParaRPr lang="en-US" sz="3200" dirty="0">
              <a:solidFill>
                <a:schemeClr val="bg1"/>
              </a:solidFill>
            </a:endParaRPr>
          </a:p>
        </p:txBody>
      </p:sp>
    </p:spTree>
    <p:extLst>
      <p:ext uri="{BB962C8B-B14F-4D97-AF65-F5344CB8AC3E}">
        <p14:creationId xmlns:p14="http://schemas.microsoft.com/office/powerpoint/2010/main" val="633695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1000"/>
                                        <p:tgtEl>
                                          <p:spTgt spid="6">
                                            <p:txEl>
                                              <p:pRg st="7" end="7"/>
                                            </p:txEl>
                                          </p:spTgt>
                                        </p:tgtEl>
                                      </p:cBhvr>
                                    </p:animEffect>
                                    <p:anim calcmode="lin" valueType="num">
                                      <p:cBhvr>
                                        <p:cTn id="4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1000"/>
                                        <p:tgtEl>
                                          <p:spTgt spid="6">
                                            <p:txEl>
                                              <p:pRg st="8" end="8"/>
                                            </p:txEl>
                                          </p:spTgt>
                                        </p:tgtEl>
                                      </p:cBhvr>
                                    </p:animEffect>
                                    <p:anim calcmode="lin" valueType="num">
                                      <p:cBhvr>
                                        <p:cTn id="4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Added To My Faith</a:t>
            </a:r>
            <a:endParaRPr lang="en-US" sz="4800" dirty="0"/>
          </a:p>
        </p:txBody>
      </p:sp>
      <p:sp>
        <p:nvSpPr>
          <p:cNvPr id="6" name="TextBox 5"/>
          <p:cNvSpPr txBox="1"/>
          <p:nvPr/>
        </p:nvSpPr>
        <p:spPr>
          <a:xfrm>
            <a:off x="0" y="1099595"/>
            <a:ext cx="9144000" cy="2554545"/>
          </a:xfrm>
          <a:prstGeom prst="rect">
            <a:avLst/>
          </a:prstGeom>
          <a:noFill/>
        </p:spPr>
        <p:txBody>
          <a:bodyPr wrap="square" rtlCol="0">
            <a:spAutoFit/>
          </a:bodyPr>
          <a:lstStyle/>
          <a:p>
            <a:pPr algn="ctr"/>
            <a:r>
              <a:rPr lang="en-US" sz="3200" dirty="0" smtClean="0">
                <a:solidFill>
                  <a:schemeClr val="bg1"/>
                </a:solidFill>
              </a:rPr>
              <a:t>2 Peter 1:5-7</a:t>
            </a:r>
          </a:p>
          <a:p>
            <a:pPr algn="ctr"/>
            <a:r>
              <a:rPr lang="en-US" sz="3200" dirty="0" smtClean="0">
                <a:solidFill>
                  <a:schemeClr val="bg1"/>
                </a:solidFill>
              </a:rPr>
              <a:t>2 Peter 1:9-11</a:t>
            </a:r>
          </a:p>
          <a:p>
            <a:pPr algn="ctr"/>
            <a:endParaRPr lang="en-US" sz="3200" dirty="0" smtClean="0">
              <a:solidFill>
                <a:schemeClr val="bg1"/>
              </a:solidFill>
            </a:endParaRPr>
          </a:p>
          <a:p>
            <a:pPr algn="ctr"/>
            <a:r>
              <a:rPr lang="en-US" sz="3200" dirty="0" smtClean="0">
                <a:solidFill>
                  <a:schemeClr val="bg1"/>
                </a:solidFill>
              </a:rPr>
              <a:t>1 Thessalonians 3:10</a:t>
            </a:r>
          </a:p>
          <a:p>
            <a:pPr algn="ctr"/>
            <a:r>
              <a:rPr lang="en-US" sz="3200" dirty="0" smtClean="0">
                <a:solidFill>
                  <a:schemeClr val="bg1"/>
                </a:solidFill>
              </a:rPr>
              <a:t>“complete what is lacking in your faith”</a:t>
            </a:r>
          </a:p>
        </p:txBody>
      </p:sp>
    </p:spTree>
    <p:extLst>
      <p:ext uri="{BB962C8B-B14F-4D97-AF65-F5344CB8AC3E}">
        <p14:creationId xmlns:p14="http://schemas.microsoft.com/office/powerpoint/2010/main" val="3394112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My Faith Has Shipwrecked</a:t>
            </a:r>
            <a:endParaRPr lang="en-US" sz="4800" dirty="0"/>
          </a:p>
        </p:txBody>
      </p:sp>
      <p:sp>
        <p:nvSpPr>
          <p:cNvPr id="6" name="TextBox 5"/>
          <p:cNvSpPr txBox="1"/>
          <p:nvPr/>
        </p:nvSpPr>
        <p:spPr>
          <a:xfrm>
            <a:off x="0" y="1099595"/>
            <a:ext cx="9144000" cy="3539430"/>
          </a:xfrm>
          <a:prstGeom prst="rect">
            <a:avLst/>
          </a:prstGeom>
          <a:noFill/>
        </p:spPr>
        <p:txBody>
          <a:bodyPr wrap="square" rtlCol="0">
            <a:spAutoFit/>
          </a:bodyPr>
          <a:lstStyle/>
          <a:p>
            <a:pPr algn="ctr"/>
            <a:r>
              <a:rPr lang="en-US" sz="3200" dirty="0" smtClean="0">
                <a:solidFill>
                  <a:schemeClr val="bg1"/>
                </a:solidFill>
              </a:rPr>
              <a:t>1 Timothy 1:19</a:t>
            </a:r>
          </a:p>
          <a:p>
            <a:pPr algn="ctr"/>
            <a:endParaRPr lang="en-US" sz="3200" dirty="0" smtClean="0">
              <a:solidFill>
                <a:schemeClr val="bg1"/>
              </a:solidFill>
            </a:endParaRPr>
          </a:p>
          <a:p>
            <a:pPr algn="ctr"/>
            <a:r>
              <a:rPr lang="en-US" sz="3200" dirty="0" smtClean="0">
                <a:solidFill>
                  <a:schemeClr val="bg1"/>
                </a:solidFill>
              </a:rPr>
              <a:t>Hebrews 10:38-39</a:t>
            </a:r>
          </a:p>
          <a:p>
            <a:pPr algn="ctr"/>
            <a:endParaRPr lang="en-US" sz="3200" dirty="0" smtClean="0">
              <a:solidFill>
                <a:schemeClr val="bg1"/>
              </a:solidFill>
            </a:endParaRPr>
          </a:p>
          <a:p>
            <a:pPr algn="ctr"/>
            <a:r>
              <a:rPr lang="en-US" sz="3200" dirty="0" smtClean="0">
                <a:solidFill>
                  <a:schemeClr val="bg1"/>
                </a:solidFill>
              </a:rPr>
              <a:t>2 Peter 2:20-22</a:t>
            </a:r>
          </a:p>
          <a:p>
            <a:pPr algn="ctr"/>
            <a:endParaRPr lang="en-US" sz="3200" dirty="0">
              <a:solidFill>
                <a:schemeClr val="bg1"/>
              </a:solidFill>
            </a:endParaRPr>
          </a:p>
          <a:p>
            <a:pPr algn="ctr"/>
            <a:r>
              <a:rPr lang="en-US" sz="3200" dirty="0" smtClean="0">
                <a:solidFill>
                  <a:schemeClr val="bg1"/>
                </a:solidFill>
              </a:rPr>
              <a:t>Ephesians 5:3-6</a:t>
            </a:r>
          </a:p>
        </p:txBody>
      </p:sp>
    </p:spTree>
    <p:extLst>
      <p:ext uri="{BB962C8B-B14F-4D97-AF65-F5344CB8AC3E}">
        <p14:creationId xmlns:p14="http://schemas.microsoft.com/office/powerpoint/2010/main" val="4248802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My Faith Has Been Upset</a:t>
            </a:r>
            <a:endParaRPr lang="en-US" sz="4800" dirty="0"/>
          </a:p>
        </p:txBody>
      </p:sp>
      <p:sp>
        <p:nvSpPr>
          <p:cNvPr id="6" name="TextBox 5"/>
          <p:cNvSpPr txBox="1"/>
          <p:nvPr/>
        </p:nvSpPr>
        <p:spPr>
          <a:xfrm>
            <a:off x="0" y="1099595"/>
            <a:ext cx="9144000" cy="2554545"/>
          </a:xfrm>
          <a:prstGeom prst="rect">
            <a:avLst/>
          </a:prstGeom>
          <a:noFill/>
        </p:spPr>
        <p:txBody>
          <a:bodyPr wrap="square" rtlCol="0">
            <a:spAutoFit/>
          </a:bodyPr>
          <a:lstStyle/>
          <a:p>
            <a:pPr algn="ctr"/>
            <a:r>
              <a:rPr lang="en-US" sz="3200" dirty="0" smtClean="0">
                <a:solidFill>
                  <a:schemeClr val="bg1"/>
                </a:solidFill>
              </a:rPr>
              <a:t>2 Timothy 2:17-18</a:t>
            </a:r>
          </a:p>
          <a:p>
            <a:pPr algn="ctr"/>
            <a:endParaRPr lang="en-US" sz="3200" dirty="0" smtClean="0">
              <a:solidFill>
                <a:schemeClr val="bg1"/>
              </a:solidFill>
            </a:endParaRPr>
          </a:p>
          <a:p>
            <a:pPr algn="ctr"/>
            <a:r>
              <a:rPr lang="en-US" sz="3200" dirty="0" smtClean="0">
                <a:solidFill>
                  <a:schemeClr val="bg1"/>
                </a:solidFill>
              </a:rPr>
              <a:t>Galatians 1:6-7</a:t>
            </a:r>
          </a:p>
          <a:p>
            <a:pPr algn="ctr"/>
            <a:endParaRPr lang="en-US" sz="3200" dirty="0" smtClean="0">
              <a:solidFill>
                <a:schemeClr val="bg1"/>
              </a:solidFill>
            </a:endParaRPr>
          </a:p>
          <a:p>
            <a:pPr algn="ctr"/>
            <a:r>
              <a:rPr lang="en-US" sz="3200" dirty="0" smtClean="0">
                <a:solidFill>
                  <a:schemeClr val="bg1"/>
                </a:solidFill>
              </a:rPr>
              <a:t>1 Thessalonians 3:5</a:t>
            </a:r>
          </a:p>
        </p:txBody>
      </p:sp>
    </p:spTree>
    <p:extLst>
      <p:ext uri="{BB962C8B-B14F-4D97-AF65-F5344CB8AC3E}">
        <p14:creationId xmlns:p14="http://schemas.microsoft.com/office/powerpoint/2010/main" val="1380247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830997"/>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Walk By Faith</a:t>
            </a:r>
            <a:endParaRPr lang="en-US" sz="4800" dirty="0"/>
          </a:p>
        </p:txBody>
      </p:sp>
      <p:sp>
        <p:nvSpPr>
          <p:cNvPr id="6" name="TextBox 5"/>
          <p:cNvSpPr txBox="1"/>
          <p:nvPr/>
        </p:nvSpPr>
        <p:spPr>
          <a:xfrm>
            <a:off x="0" y="1099595"/>
            <a:ext cx="9144000" cy="5447645"/>
          </a:xfrm>
          <a:prstGeom prst="rect">
            <a:avLst/>
          </a:prstGeom>
          <a:noFill/>
        </p:spPr>
        <p:txBody>
          <a:bodyPr wrap="square" rtlCol="0">
            <a:spAutoFit/>
          </a:bodyPr>
          <a:lstStyle/>
          <a:p>
            <a:pPr algn="ctr"/>
            <a:r>
              <a:rPr lang="en-US" sz="3200" dirty="0" smtClean="0">
                <a:solidFill>
                  <a:schemeClr val="bg1"/>
                </a:solidFill>
              </a:rPr>
              <a:t>2 Corinthians 5:7</a:t>
            </a:r>
          </a:p>
          <a:p>
            <a:pPr algn="ctr"/>
            <a:endParaRPr lang="en-US" sz="3200" dirty="0" smtClean="0">
              <a:solidFill>
                <a:schemeClr val="bg1"/>
              </a:solidFill>
            </a:endParaRPr>
          </a:p>
          <a:p>
            <a:pPr algn="ctr"/>
            <a:r>
              <a:rPr lang="en-US" sz="3200" dirty="0" smtClean="0">
                <a:solidFill>
                  <a:schemeClr val="bg1"/>
                </a:solidFill>
              </a:rPr>
              <a:t>Hebrews 10:22-25</a:t>
            </a:r>
          </a:p>
          <a:p>
            <a:pPr algn="ctr"/>
            <a:r>
              <a:rPr lang="en-US" sz="2800" dirty="0" smtClean="0">
                <a:solidFill>
                  <a:schemeClr val="bg1"/>
                </a:solidFill>
              </a:rPr>
              <a:t>“let us draw near with a sincere heart in full assurance            of faith, having our hearts sprinkled</a:t>
            </a:r>
            <a:r>
              <a:rPr lang="en-US" sz="2800" i="1" dirty="0" smtClean="0">
                <a:solidFill>
                  <a:schemeClr val="bg1"/>
                </a:solidFill>
              </a:rPr>
              <a:t> clean </a:t>
            </a:r>
            <a:r>
              <a:rPr lang="en-US" sz="2800" dirty="0" smtClean="0">
                <a:solidFill>
                  <a:schemeClr val="bg1"/>
                </a:solidFill>
              </a:rPr>
              <a:t>from an evil conscience and our bodies washed with pure water.                  Let us hold fast the confession of our hope without wavering, for He who promised is faithful; and let us consider how to stimulate one another to love and good deeds, not forsaking our own assembling together, as is the habit of some,           but encouraging one another; and all the more                            as you see the day drawing near.”</a:t>
            </a:r>
          </a:p>
        </p:txBody>
      </p:sp>
    </p:spTree>
    <p:extLst>
      <p:ext uri="{BB962C8B-B14F-4D97-AF65-F5344CB8AC3E}">
        <p14:creationId xmlns:p14="http://schemas.microsoft.com/office/powerpoint/2010/main" val="1489580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508"/>
            <a:ext cx="9144000" cy="1569660"/>
          </a:xfrm>
          <a:prstGeom prst="rect">
            <a:avLst/>
          </a:prstGeom>
        </p:spPr>
        <p:txBody>
          <a:bodyPr wrap="square">
            <a:spAutoFit/>
          </a:bodyPr>
          <a:lstStyle/>
          <a:p>
            <a:pPr algn="ctr"/>
            <a:r>
              <a:rPr lang="en-US" sz="4800" dirty="0" smtClean="0">
                <a:solidFill>
                  <a:schemeClr val="bg1"/>
                </a:solidFill>
                <a:latin typeface="Arial Black" panose="020B0A04020102020204" pitchFamily="34" charset="0"/>
              </a:rPr>
              <a:t>What’s Happening           To Your Faith?</a:t>
            </a:r>
            <a:endParaRPr lang="en-US" sz="4800" dirty="0"/>
          </a:p>
        </p:txBody>
      </p:sp>
      <p:sp>
        <p:nvSpPr>
          <p:cNvPr id="6" name="TextBox 5"/>
          <p:cNvSpPr txBox="1"/>
          <p:nvPr/>
        </p:nvSpPr>
        <p:spPr>
          <a:xfrm>
            <a:off x="0" y="1458410"/>
            <a:ext cx="9144000" cy="5016758"/>
          </a:xfrm>
          <a:prstGeom prst="rect">
            <a:avLst/>
          </a:prstGeom>
          <a:noFill/>
        </p:spPr>
        <p:txBody>
          <a:bodyPr wrap="square" rtlCol="0">
            <a:spAutoFit/>
          </a:bodyPr>
          <a:lstStyle/>
          <a:p>
            <a:pPr algn="ctr"/>
            <a:r>
              <a:rPr lang="en-US" sz="3200" dirty="0" smtClean="0">
                <a:solidFill>
                  <a:schemeClr val="bg1"/>
                </a:solidFill>
              </a:rPr>
              <a:t>Titus 2:11-14</a:t>
            </a:r>
          </a:p>
          <a:p>
            <a:pPr algn="ctr"/>
            <a:r>
              <a:rPr lang="en-US" sz="3200" dirty="0" smtClean="0">
                <a:solidFill>
                  <a:schemeClr val="bg1"/>
                </a:solidFill>
              </a:rPr>
              <a:t>“For the grace of God has appeared, bringing salvation to all men, instructing us to deny ungodliness and worldly desires and to live sensibly, righteously and godly in the present age, looking for the blessed hope and the appearing of the glory of our great God and Savior, Christ Jesus, who gave Himself for us to redeem us from every lawless deed, and to purify for Himself a people for His own possession, zealous for good deeds.”</a:t>
            </a:r>
          </a:p>
        </p:txBody>
      </p:sp>
    </p:spTree>
    <p:extLst>
      <p:ext uri="{BB962C8B-B14F-4D97-AF65-F5344CB8AC3E}">
        <p14:creationId xmlns:p14="http://schemas.microsoft.com/office/powerpoint/2010/main" val="3210559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351</Words>
  <Application>Microsoft Office PowerPoint</Application>
  <PresentationFormat>On-screen Show (4:3)</PresentationFormat>
  <Paragraphs>53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Arial Black</vt:lpstr>
      <vt:lpstr>Arial</vt:lpstr>
      <vt:lpstr>Office Theme</vt:lpstr>
      <vt:lpstr>PowerPoint Presentation</vt:lpstr>
      <vt:lpstr>What Happened          To My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To My Faith?</dc:title>
  <dc:creator>Microsoft account</dc:creator>
  <cp:lastModifiedBy>Microsoft account</cp:lastModifiedBy>
  <cp:revision>3</cp:revision>
  <dcterms:created xsi:type="dcterms:W3CDTF">2026-04-27T22:25:05Z</dcterms:created>
  <dcterms:modified xsi:type="dcterms:W3CDTF">2026-04-27T22:57:03Z</dcterms:modified>
</cp:coreProperties>
</file>