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1944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9CE7-5155-47FD-9DA8-728198765CE8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1BC3-83A1-42AA-A40D-127CE7BB5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9CE7-5155-47FD-9DA8-728198765CE8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1BC3-83A1-42AA-A40D-127CE7BB5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9CE7-5155-47FD-9DA8-728198765CE8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1BC3-83A1-42AA-A40D-127CE7BB5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9CE7-5155-47FD-9DA8-728198765CE8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1BC3-83A1-42AA-A40D-127CE7BB5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9CE7-5155-47FD-9DA8-728198765CE8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1BC3-83A1-42AA-A40D-127CE7BB5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9CE7-5155-47FD-9DA8-728198765CE8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1BC3-83A1-42AA-A40D-127CE7BB5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9CE7-5155-47FD-9DA8-728198765CE8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1BC3-83A1-42AA-A40D-127CE7BB5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9CE7-5155-47FD-9DA8-728198765CE8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1BC3-83A1-42AA-A40D-127CE7BB5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9CE7-5155-47FD-9DA8-728198765CE8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1BC3-83A1-42AA-A40D-127CE7BB5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9CE7-5155-47FD-9DA8-728198765CE8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1BC3-83A1-42AA-A40D-127CE7BB5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9CE7-5155-47FD-9DA8-728198765CE8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1BC3-83A1-42AA-A40D-127CE7BB5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C9CE7-5155-47FD-9DA8-728198765CE8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71BC3-83A1-42AA-A40D-127CE7BB5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uscany go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33400"/>
            <a:ext cx="54768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9600"/>
            <a:ext cx="5715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533400"/>
            <a:ext cx="5715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533400"/>
            <a:ext cx="56483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838200"/>
            <a:ext cx="57150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533400"/>
            <a:ext cx="5029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1447800"/>
            <a:ext cx="5105400" cy="3429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4567106" y="2286000"/>
            <a:ext cx="46714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</a:rPr>
              <a:t>Greek = </a:t>
            </a:r>
          </a:p>
          <a:p>
            <a:pPr algn="ctr"/>
            <a:r>
              <a:rPr lang="en-US" sz="48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</a:rPr>
              <a:t>Metamorphoo</a:t>
            </a:r>
            <a:endParaRPr 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</a:rPr>
              <a:t>Change into another form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38800" y="4191000"/>
            <a:ext cx="2607251" cy="2133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4567106" y="457200"/>
            <a:ext cx="4530406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</a:rPr>
              <a:t>Transformation</a:t>
            </a:r>
          </a:p>
          <a:p>
            <a:pPr algn="ctr"/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</a:rPr>
              <a:t>Romans 12:1-2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scany go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981200"/>
          </a:xfrm>
          <a:prstGeom prst="rect">
            <a:avLst/>
          </a:prstGeom>
          <a:solidFill>
            <a:srgbClr val="323E1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1600200" cy="1309497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/>
          <a:srcRect l="5840" r="6554"/>
          <a:stretch>
            <a:fillRect/>
          </a:stretch>
        </p:blipFill>
        <p:spPr bwMode="auto">
          <a:xfrm>
            <a:off x="7454348" y="304800"/>
            <a:ext cx="1689652" cy="1295400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scene3d>
            <a:camera prst="isometricOffAxis2Left"/>
            <a:lightRig rig="threePt" dir="t"/>
          </a:scene3d>
        </p:spPr>
      </p:pic>
      <p:sp>
        <p:nvSpPr>
          <p:cNvPr id="6" name="Rectangle 5"/>
          <p:cNvSpPr/>
          <p:nvPr/>
        </p:nvSpPr>
        <p:spPr>
          <a:xfrm>
            <a:off x="1752600" y="0"/>
            <a:ext cx="5562600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</a:rPr>
              <a:t>Transformation</a:t>
            </a:r>
          </a:p>
          <a:p>
            <a:pPr algn="ctr"/>
            <a:r>
              <a:rPr lang="en-US" sz="4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</a:rPr>
              <a:t>-A Decision-</a:t>
            </a:r>
          </a:p>
          <a:p>
            <a:pPr algn="ctr"/>
            <a:r>
              <a:rPr lang="en-US" sz="28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</a:rPr>
              <a:t>“the renewing of your mind”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981200"/>
            <a:ext cx="9144000" cy="1588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000" y="2362200"/>
            <a:ext cx="8458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>Only possible through “renewal”.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>The renewal (renovation) of our “mind”.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>Change your mind about spiritual matters.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Ezek</a:t>
            </a: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iel</a:t>
            </a: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>18:31; </a:t>
            </a: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Ephesians 4:22-24</a:t>
            </a:r>
            <a:endParaRPr lang="en-US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scany go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3124200" cy="6858000"/>
          </a:xfrm>
          <a:prstGeom prst="rect">
            <a:avLst/>
          </a:prstGeom>
          <a:solidFill>
            <a:srgbClr val="323E1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rot="5400000" flipH="1" flipV="1">
            <a:off x="-304800" y="3429000"/>
            <a:ext cx="6858000" cy="1588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733800"/>
            <a:ext cx="1600200" cy="13094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glow rad="101600">
              <a:schemeClr val="accent3">
                <a:lumMod val="60000"/>
                <a:lumOff val="40000"/>
                <a:alpha val="60000"/>
              </a:schemeClr>
            </a:glo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 l="5840" r="6554"/>
          <a:stretch>
            <a:fillRect/>
          </a:stretch>
        </p:blipFill>
        <p:spPr bwMode="auto">
          <a:xfrm>
            <a:off x="1143000" y="5334000"/>
            <a:ext cx="1689652" cy="1295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glow rad="101600">
              <a:schemeClr val="accent3">
                <a:lumMod val="60000"/>
                <a:lumOff val="40000"/>
                <a:alpha val="60000"/>
              </a:schemeClr>
            </a:glow>
          </a:effectLst>
        </p:spPr>
      </p:pic>
      <p:sp>
        <p:nvSpPr>
          <p:cNvPr id="9" name="Rectangle 8"/>
          <p:cNvSpPr/>
          <p:nvPr/>
        </p:nvSpPr>
        <p:spPr>
          <a:xfrm>
            <a:off x="73742" y="152400"/>
            <a:ext cx="297425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</a:rPr>
              <a:t>Renewal Causes Us To Prove God’s Will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152400"/>
            <a:ext cx="5943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>“Prove” = test, examine, scrutinize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>“Good” – useful; happy/agreeable; excellent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>“Acceptable” – well pleasing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>“Perfect” – complete; mature; finished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>2 Corinthians 5:17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>Colossians 3:10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>Ephesians </a:t>
            </a: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5:17</a:t>
            </a:r>
            <a:endParaRPr lang="en-US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scany go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876800"/>
            <a:ext cx="9144000" cy="1981200"/>
          </a:xfrm>
          <a:prstGeom prst="rect">
            <a:avLst/>
          </a:prstGeom>
          <a:solidFill>
            <a:srgbClr val="323E1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4876800"/>
            <a:ext cx="9144000" cy="1588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181600"/>
            <a:ext cx="1600200" cy="1309497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 l="5840" r="6554"/>
          <a:stretch>
            <a:fillRect/>
          </a:stretch>
        </p:blipFill>
        <p:spPr bwMode="auto">
          <a:xfrm>
            <a:off x="7239000" y="5181600"/>
            <a:ext cx="1689652" cy="1295400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scene3d>
            <a:camera prst="isometricOffAxis2Left"/>
            <a:lightRig rig="threePt" dir="t"/>
          </a:scene3d>
        </p:spPr>
      </p:pic>
      <p:sp>
        <p:nvSpPr>
          <p:cNvPr id="7" name="Rectangle 6"/>
          <p:cNvSpPr/>
          <p:nvPr/>
        </p:nvSpPr>
        <p:spPr>
          <a:xfrm>
            <a:off x="0" y="4980563"/>
            <a:ext cx="5562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</a:rPr>
              <a:t>Renewal Creates Desire To Present Body           As </a:t>
            </a:r>
            <a:r>
              <a:rPr lang="en-US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</a:rPr>
              <a:t>A Living </a:t>
            </a:r>
            <a:r>
              <a:rPr lang="en-US" sz="3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</a:rPr>
              <a:t>Sacrifice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152400"/>
            <a:ext cx="3581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>Holy &amp; Acceptable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>Spiritual service of worship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>“Presenting” =       to place beside or near…present for another to see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>Romans 13:14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1400" y="0"/>
            <a:ext cx="5334000" cy="5046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/>
                </a:solidFill>
                <a:latin typeface="Century Gothic" pitchFamily="34" charset="0"/>
              </a:rPr>
              <a:t>Ephesians 4:21-32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>Renewed (v.23)</a:t>
            </a:r>
          </a:p>
          <a:p>
            <a:pPr algn="ctr"/>
            <a:endParaRPr lang="en-US" sz="12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>Speak truth (v.25)</a:t>
            </a:r>
          </a:p>
          <a:p>
            <a:pPr algn="ctr"/>
            <a:endParaRPr lang="en-US" sz="12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>Be angry, yet do not sin (v.26)</a:t>
            </a:r>
          </a:p>
          <a:p>
            <a:pPr algn="ctr"/>
            <a:endParaRPr lang="en-US" sz="12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>Don’t steal, work (</a:t>
            </a: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v.28)</a:t>
            </a:r>
            <a:endParaRPr lang="en-US" sz="28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endParaRPr lang="en-US" sz="12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>No unwholesome words,    but words that edify (v.29)</a:t>
            </a:r>
          </a:p>
          <a:p>
            <a:pPr algn="ctr"/>
            <a:endParaRPr lang="en-US" sz="12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>No bitterness or </a:t>
            </a: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</a:rPr>
              <a:t>wrath…     </a:t>
            </a:r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</a:rPr>
              <a:t>(v.31-32)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scany go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267929"/>
            <a:ext cx="8763000" cy="230832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Gothic" pitchFamily="34" charset="0"/>
              </a:rPr>
              <a:t>2 Corinthians 3:18 “changed”</a:t>
            </a:r>
          </a:p>
          <a:p>
            <a:pPr algn="ctr"/>
            <a:endParaRPr lang="en-US" b="1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n-US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Gothic" pitchFamily="34" charset="0"/>
              </a:rPr>
              <a:t>1 Corinthians 6:9-11</a:t>
            </a:r>
          </a:p>
          <a:p>
            <a:pPr algn="ctr"/>
            <a:endParaRPr lang="en-US" b="1" cap="none" spc="0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n-US" sz="36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Gothic" pitchFamily="34" charset="0"/>
              </a:rPr>
              <a:t>We need to be changed!</a:t>
            </a:r>
            <a:endParaRPr 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962400"/>
            <a:ext cx="2607251" cy="2133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667000"/>
            <a:ext cx="5105400" cy="3429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190</Words>
  <Application>Microsoft Office PowerPoint</Application>
  <PresentationFormat>On-screen Show (4:3)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</dc:creator>
  <cp:lastModifiedBy>Microsoft account</cp:lastModifiedBy>
  <cp:revision>16</cp:revision>
  <dcterms:created xsi:type="dcterms:W3CDTF">2009-10-05T16:28:54Z</dcterms:created>
  <dcterms:modified xsi:type="dcterms:W3CDTF">2026-05-04T20:10:44Z</dcterms:modified>
</cp:coreProperties>
</file>