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dobe Caslon Pro" panose="0205050205050A0204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235"/>
    <a:srgbClr val="1E3A2F"/>
    <a:srgbClr val="223246"/>
    <a:srgbClr val="375171"/>
    <a:srgbClr val="141E27"/>
    <a:srgbClr val="374756"/>
    <a:srgbClr val="361B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2A75-594D-4ED5-A3F2-C8AA0D9D044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ABEE-E5A4-4F2C-ACED-09D72C28B51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872198"/>
            <a:ext cx="9144000" cy="2195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4000" b="1" spc="300" dirty="0">
                <a:ln w="3810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/>
                <a:latin typeface="Adobe Caslon Pro" panose="0205050205050A020403" pitchFamily="18" charset="0"/>
              </a:rPr>
              <a:t>FAITH</a:t>
            </a:r>
            <a:endParaRPr lang="en-US" sz="14000" spc="300" dirty="0">
              <a:ln w="38100" cmpd="sng">
                <a:noFill/>
                <a:prstDash val="solid"/>
                <a:miter lim="800000"/>
              </a:ln>
              <a:solidFill>
                <a:srgbClr val="FFC000"/>
              </a:solidFill>
              <a:effectLst/>
              <a:latin typeface="Adobe Caslon Pro" panose="0205050205050A020403" pitchFamily="18" charset="0"/>
            </a:endParaRPr>
          </a:p>
          <a:p>
            <a:pPr algn="ctr">
              <a:lnSpc>
                <a:spcPts val="8000"/>
              </a:lnSpc>
            </a:pPr>
            <a:r>
              <a:rPr lang="en-US" sz="8000" i="1" spc="300" dirty="0">
                <a:ln w="28575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/>
                <a:latin typeface="Adobe Caslon Pro" panose="0205050205050A020403" pitchFamily="18" charset="0"/>
              </a:rPr>
              <a:t>In Times Of Trial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1 Samuel 30:1-6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86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Adobe Caslon Pro" panose="0205050205050A020403" pitchFamily="18" charset="0"/>
              </a:rPr>
              <a:t>David Strengthened Himself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 Samuel 30:6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Strengthened himself: to be strong, grow strong; be courageous, be firm, grow strong, be resolute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680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Adobe Caslon Pro" panose="0205050205050A020403" pitchFamily="18" charset="0"/>
              </a:rPr>
              <a:t>How Did David Strengthened Himself?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Psalm 59:1-4, 16-17</a:t>
            </a:r>
          </a:p>
          <a:p>
            <a:pPr algn="ctr"/>
            <a:r>
              <a:rPr lang="en-US" sz="3200" b="1" dirty="0"/>
              <a:t>Lean on God’s Strength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Psalm 56:1-4, 9-11</a:t>
            </a:r>
          </a:p>
          <a:p>
            <a:pPr algn="ctr"/>
            <a:r>
              <a:rPr lang="en-US" sz="3200" b="1" dirty="0"/>
              <a:t>Trust in God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Psalm 3:1-8</a:t>
            </a:r>
          </a:p>
          <a:p>
            <a:pPr algn="ctr"/>
            <a:r>
              <a:rPr lang="en-US" sz="3200" b="1" dirty="0"/>
              <a:t>Cry to the Lord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Psalm 63</a:t>
            </a:r>
          </a:p>
          <a:p>
            <a:pPr algn="ctr"/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9144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Psalm 42</a:t>
            </a:r>
          </a:p>
          <a:p>
            <a:pPr algn="ctr"/>
            <a:r>
              <a:rPr lang="en-US" sz="3200" b="1" dirty="0"/>
              <a:t>Desire to worship (v.1-2)</a:t>
            </a:r>
          </a:p>
          <a:p>
            <a:pPr algn="ctr"/>
            <a:r>
              <a:rPr lang="en-US" sz="3200" b="1" dirty="0"/>
              <a:t>Remember (v.4)</a:t>
            </a:r>
          </a:p>
          <a:p>
            <a:pPr algn="ctr"/>
            <a:r>
              <a:rPr lang="en-US" sz="3200" b="1" dirty="0"/>
              <a:t>Hope in God (v.5)</a:t>
            </a:r>
          </a:p>
          <a:p>
            <a:pPr algn="ctr"/>
            <a:r>
              <a:rPr lang="en-US" sz="3200" b="1" dirty="0"/>
              <a:t>The Lord Commands (v.6-8)</a:t>
            </a:r>
          </a:p>
          <a:p>
            <a:pPr algn="ctr"/>
            <a:r>
              <a:rPr lang="en-US" sz="3200" b="1" dirty="0"/>
              <a:t>Why despair? (v.9-10)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973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Adobe Caslon Pro" panose="0205050205050A020403" pitchFamily="18" charset="0"/>
              </a:rPr>
              <a:t>We Must Strengthen Ourselves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434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Trials are REAL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We can’t tackle        them alone.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God wants us to    TRUST Him.</a:t>
            </a:r>
          </a:p>
          <a:p>
            <a:pPr algn="ctr"/>
            <a:r>
              <a:rPr lang="en-US" sz="3200" b="1" dirty="0"/>
              <a:t>James 4:8</a:t>
            </a:r>
          </a:p>
          <a:p>
            <a:pPr algn="ctr"/>
            <a:r>
              <a:rPr lang="en-US" sz="3200" b="1" dirty="0"/>
              <a:t>1 Peter 5:6-7</a:t>
            </a:r>
          </a:p>
          <a:p>
            <a:pPr algn="ctr"/>
            <a:r>
              <a:rPr lang="en-US" sz="3200" b="1" dirty="0"/>
              <a:t>Proverbs 3:5-6</a:t>
            </a:r>
          </a:p>
          <a:p>
            <a:pPr algn="ctr"/>
            <a:endParaRPr lang="en-US" sz="3200" b="1" dirty="0">
              <a:ln>
                <a:solidFill>
                  <a:srgbClr val="361B00"/>
                </a:solidFill>
              </a:ln>
            </a:endParaRPr>
          </a:p>
          <a:p>
            <a:pPr algn="ctr"/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9144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Two Results From Solving Things Ourselves</a:t>
            </a:r>
          </a:p>
          <a:p>
            <a:pPr marL="514350" indent="-514350" algn="ctr">
              <a:buAutoNum type="arabicPeriod"/>
            </a:pPr>
            <a:r>
              <a:rPr lang="en-US" sz="3200" b="1" dirty="0"/>
              <a:t>God will leave us.</a:t>
            </a:r>
          </a:p>
          <a:p>
            <a:pPr marL="514350" indent="-514350" algn="ctr">
              <a:buAutoNum type="arabicPeriod"/>
            </a:pPr>
            <a:r>
              <a:rPr lang="en-US" sz="3200" b="1" dirty="0"/>
              <a:t>God may frustrate our efforts.</a:t>
            </a:r>
          </a:p>
          <a:p>
            <a:pPr marL="514350" indent="-514350" algn="ctr">
              <a:buAutoNum type="arabicPeriod"/>
            </a:pPr>
            <a:endParaRPr lang="en-US" sz="3200" b="1" dirty="0"/>
          </a:p>
          <a:p>
            <a:pPr marL="514350" indent="-514350" algn="ctr">
              <a:buAutoNum type="arabicPeriod"/>
            </a:pPr>
            <a:endParaRPr lang="en-US" sz="3200" b="1" dirty="0"/>
          </a:p>
          <a:p>
            <a:pPr marL="514350" indent="-514350" algn="ctr"/>
            <a:r>
              <a:rPr lang="en-US" sz="3200" b="1" dirty="0"/>
              <a:t>1 Corinthians 10:13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22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5544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8000"/>
              </a:lnSpc>
              <a:spcAft>
                <a:spcPts val="2400"/>
              </a:spcAft>
            </a:pPr>
            <a:r>
              <a:rPr lang="en-US" sz="5400" i="1" spc="300" dirty="0">
                <a:ln w="28575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/>
                <a:latin typeface="Adobe Caslon Pro" panose="0205050205050A020403" pitchFamily="18" charset="0"/>
              </a:rPr>
              <a:t>In Times Of Trial</a:t>
            </a:r>
            <a:endParaRPr lang="en-US" sz="3200" i="1" spc="300" dirty="0">
              <a:ln w="28575" cmpd="sng">
                <a:noFill/>
                <a:prstDash val="solid"/>
                <a:miter lim="800000"/>
              </a:ln>
              <a:solidFill>
                <a:srgbClr val="FFC000"/>
              </a:solidFill>
              <a:effectLst/>
              <a:latin typeface="Adobe Caslon Pro" panose="0205050205050A020403" pitchFamily="18" charset="0"/>
            </a:endParaRPr>
          </a:p>
          <a:p>
            <a:pPr algn="ctr">
              <a:lnSpc>
                <a:spcPts val="8000"/>
              </a:lnSpc>
            </a:pPr>
            <a:r>
              <a:rPr lang="en-US" sz="6600" b="1" spc="300" dirty="0">
                <a:ln w="3810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/>
                <a:latin typeface="Adobe Caslon Pro" panose="0205050205050A020403" pitchFamily="18" charset="0"/>
              </a:rPr>
              <a:t>LOOK TO THE LORD FOR STRENGTH</a:t>
            </a:r>
            <a:endParaRPr lang="en-US" sz="6600" spc="300" dirty="0">
              <a:ln w="38100" cmpd="sng">
                <a:noFill/>
                <a:prstDash val="solid"/>
                <a:miter lim="800000"/>
              </a:ln>
              <a:solidFill>
                <a:srgbClr val="FFC000"/>
              </a:solidFill>
              <a:effectLst/>
              <a:latin typeface="Adobe Caslon Pro" panose="0205050205050A020403" pitchFamily="18" charset="0"/>
            </a:endParaRPr>
          </a:p>
          <a:p>
            <a:pPr algn="ctr">
              <a:lnSpc>
                <a:spcPts val="8000"/>
              </a:lnSpc>
            </a:pPr>
            <a:endParaRPr lang="en-US" sz="8000" i="1" spc="300" dirty="0">
              <a:ln w="28575" cmpd="sng">
                <a:solidFill>
                  <a:srgbClr val="361B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Adobe Caslon Pro" panose="0205050205050A020403" pitchFamily="18" charset="0"/>
              </a:rPr>
              <a:t>Have You Failed To Trust God?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158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Adobe Caslon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</dc:creator>
  <cp:lastModifiedBy>Microsoft account</cp:lastModifiedBy>
  <cp:revision>13</cp:revision>
  <dcterms:created xsi:type="dcterms:W3CDTF">2013-08-28T20:28:11Z</dcterms:created>
  <dcterms:modified xsi:type="dcterms:W3CDTF">2026-05-06T21:15:41Z</dcterms:modified>
</cp:coreProperties>
</file>