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E6502"/>
    <a:srgbClr val="1E1A31"/>
    <a:srgbClr val="594638"/>
    <a:srgbClr val="CC6600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DC015-AA89-45BE-A50E-83ED3EF0A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6A9412-9FD1-45B3-91F6-AD720DDFA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1908C-43F0-449D-A51C-AEC25C32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39C5C-8379-41CA-AA2F-DF6BF25A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F4927-EF6C-4927-8E3B-75702E1B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62025-569C-4775-B34B-1662772D4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0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7B89F-7BB8-40A1-ADD2-41493B77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E0BC74-D309-4C15-A553-FBA6EFA5A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57AE8B-2F15-4CFA-90F8-2D6C2E335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A3E0B-418F-41EE-ADF3-F6D106D2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C6F702-6D52-46B4-88D8-3A0E144B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D9D30-EE2B-4802-93B0-9404D4251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026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F5A30E-8D2B-48F4-94EA-1C64E3F92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3493CC-205A-49E3-A894-85DC048A1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FEB4E-F981-4B4F-803B-E67BAEDE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C4976-0FB1-4921-AB33-135AF4ED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2D72FC-5107-4AFA-BFA7-30368FA7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0D6CF-D201-4B9D-8CA4-A3866BE8E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7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165A59-AF43-4A79-980F-1C9FF6F1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D46F33-B0D3-4B8C-9FB4-8663DC43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9148AB-E41D-44B3-815C-D72B1D6D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8C7104-114D-4742-8CC9-FBB13207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4C6B9-A083-49A3-8A47-FC526C75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57EA-9AF3-4273-A3AA-2317BCF6D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76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8A29-C80C-4DC3-8967-66BBB764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5E4FC2-B0E4-4F3D-9130-73CF9FEFF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052A02-DEFA-440F-8F1A-49EB3AF5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DEB985-C249-440B-8FBE-77DD821F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2F0D7F-BFAC-499D-826C-BDB8808F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D9AC8-30D6-47BD-9113-182C2841C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89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4F0048-103E-404B-B306-8A88299D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CD8B10-A060-4C9E-A563-18EF27986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CBEB2D-11A4-4A22-845F-C6270EDC9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FDD534-1DFD-45D9-ADC0-FEBA436D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8BE1C7-E491-46B0-A767-1C2E77BB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22CD22-10D7-4C7C-8CCE-D16CEB1C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C81F-E428-44AE-9462-939B1C444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5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51D28-CF47-4191-A459-70F4A4A5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427539-87B1-401C-9BDA-A184AE563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DEA6D7-CA2E-4770-A1CA-78870486F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FE0507-74F5-4546-904D-959C32A9A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F00622-EC46-461B-98CC-1D6127BB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08FDDB-2541-4E44-AFF3-2ABD5C30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707A95-9F19-491D-A754-F9AEC2D1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CE39BD-8260-4D0A-B14C-7324D9A8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57CCE-F276-4352-B02E-B3C8FE065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6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60C4F-EBF1-48DC-BE0F-699BD53FB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B6C3E2-B0C8-431C-82E7-7D5911DF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2C2314A-9A24-42C9-9DFC-E25ACD79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E0F64E-86C9-4A11-9080-E99205C3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05183-BFB7-436C-A2AA-87F686D65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47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42E097-1CB5-4230-BBE7-6482BF22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B850329-8968-4058-9127-4FEA6AA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EFA5B7-7F6C-48D0-9E1E-40FFE6EE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7FFB7-298B-4666-86DB-73731C1D1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9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079AE-59D0-462C-A215-1D09A391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0E0B5-FC89-4B01-B4A9-3BAA5FEA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931E71-FE9B-47A3-B9F7-77313B2A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CA9CEA-EDFD-478F-ADB8-A7418845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3AB8BB-9584-4584-AAB8-36F68C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1AEB3C-5CEB-4F7D-A227-CDA7478E1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8DDBF-493A-4A21-AD1A-384DD34DB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45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87758-FD93-425D-81DA-F73DC3F7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6F6DCA-DDD1-44B1-82E9-31B8960C0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519F4A-9AB2-49EA-B939-CB7F4DA63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27B14B-F41D-44FE-B6BC-8AA864AA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746724-7CB5-42EB-94C4-3EFBD306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3C2B45-30DA-4103-B881-D4875ABA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A3C26-E4D7-46C2-8B67-8B17BDF0B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29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F9947C5D-027C-4C70-9A46-C0E6294FD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1E3CDC6-468E-46B6-827B-EAC97A310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B8A0B9E-1995-4D48-A9A5-8E83BD8D2B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1D047EC-B692-4719-9EDA-FB973EA15C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CC2250D-32D1-4E7C-9AF2-DA4F2E5D1F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0A15D-79BF-4021-A543-E10E1A5DE9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CB0E091B-1F3A-4F4E-B681-C3536C7C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 pitchFamily="34" charset="0"/>
              </a:rPr>
              <a:t>Listen To The Apostles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6B0CE250-8964-448D-B0B4-6ADB9642E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 pitchFamily="34" charset="0"/>
              </a:rPr>
              <a:t>1 John 4:1-6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7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7DE1C65-9C7D-44AA-83F0-84914B602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FBCCBA0B-4409-44B8-A1EF-B83C1B2B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641649"/>
            <a:ext cx="914399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i="1" dirty="0">
                <a:ln>
                  <a:solidFill>
                    <a:srgbClr val="1E1A3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</a:rPr>
              <a:t>1 John 4:1-6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415BBB1D-FA99-496E-AC71-B36076AA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908"/>
            <a:ext cx="91439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i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Listen To The      </a:t>
            </a:r>
            <a:r>
              <a:rPr lang="en-US" altLang="en-US" sz="8000" b="1" i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Apostles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D018EC-09C7-47BC-B963-07872019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B91F98-49FC-451F-960D-356611A0D524}"/>
              </a:ext>
            </a:extLst>
          </p:cNvPr>
          <p:cNvSpPr/>
          <p:nvPr/>
        </p:nvSpPr>
        <p:spPr>
          <a:xfrm>
            <a:off x="0" y="1219200"/>
            <a:ext cx="9144000" cy="399913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xmlns="" id="{4243CB4F-4C8D-4F4A-98D0-752EBA92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229600" cy="279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2 Corinthians 5:18-20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Hand Selected By Christ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(Luke 6:12-16)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Proof of their office: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Remembrance (John 14:26)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Guide into all truth (John 16:13)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Perform miracles (Acts 2; 5:12)</a:t>
            </a:r>
            <a:endParaRPr lang="en-US" alt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590AF07D-B334-4B90-9DAF-78CD82A4D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xmlns="" id="{17BEA9FE-A9F8-4655-A27F-3423F94C7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7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Ambassadors Of Christ</a:t>
            </a:r>
            <a:endParaRPr lang="en-US" altLang="en-US" sz="8000" b="1" dirty="0">
              <a:ln w="12700">
                <a:solidFill>
                  <a:srgbClr val="1E1A31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3DA4708-C734-4628-8DAB-C1BAB37EE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3705C58-B71C-45BD-87AC-9BAB04CF03AB}"/>
              </a:ext>
            </a:extLst>
          </p:cNvPr>
          <p:cNvSpPr/>
          <p:nvPr/>
        </p:nvSpPr>
        <p:spPr>
          <a:xfrm>
            <a:off x="0" y="1219200"/>
            <a:ext cx="9144000" cy="399913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xmlns="" id="{9F217828-C62E-42D2-A500-FA5B77AA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66800"/>
            <a:ext cx="82296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Taught More Completely By Christ       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(Matt. 13:1-9; 26:26ff)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Witnesses of Resurrection                               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(Acts 1:8; 10:40-42)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Foundation of the Church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(Eph. 2:20;     1 Cor. 11:2; Acts 15:22-29; Matt. 16:19)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3600" b="1" i="1" dirty="0">
              <a:solidFill>
                <a:srgbClr val="FFFF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2307F846-D4FD-4646-AC29-9B892BA2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xmlns="" id="{D8394CF1-26D3-4468-ABC8-B4CCD3B6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7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Ambassadors Of Christ</a:t>
            </a:r>
            <a:endParaRPr lang="en-US" altLang="en-US" sz="8000" b="1" dirty="0">
              <a:ln w="12700">
                <a:solidFill>
                  <a:srgbClr val="1E1A31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7EFBB8-AB2A-42A7-BFF9-00A35D7A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6C4523-AED5-4B8E-8D68-EA05445868F7}"/>
              </a:ext>
            </a:extLst>
          </p:cNvPr>
          <p:cNvSpPr/>
          <p:nvPr/>
        </p:nvSpPr>
        <p:spPr>
          <a:xfrm>
            <a:off x="0" y="1219200"/>
            <a:ext cx="9144000" cy="399913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102D9A11-66C9-426D-B16A-12FBF2E6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2296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</a:rPr>
              <a:t>1 John 4:6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“He who knows God listens to us”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</a:rPr>
              <a:t>2 Timothy 1:13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“Retain the standard of sound words which you have heard from me…”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rgbClr val="FFFF99"/>
                </a:solidFill>
                <a:latin typeface="Times New Roman" panose="02020603050405020304" pitchFamily="18" charset="0"/>
              </a:rPr>
              <a:t>2 Timothy 3:14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“Continue in the things you have learned and become convinced of, knowing from whom you have learned them”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22936376-F8F2-4467-A1B4-44CC2FD1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AF349502-FE92-430E-A56B-809AD3D0F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7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We Should Pay Attention</a:t>
            </a:r>
            <a:endParaRPr lang="en-US" altLang="en-US" sz="8000" b="1" dirty="0">
              <a:ln w="12700">
                <a:solidFill>
                  <a:srgbClr val="1E1A31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1C8424-23F9-41D2-B420-46E16A97C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CBC2E1-7D8F-4143-8728-140E85A9D6E6}"/>
              </a:ext>
            </a:extLst>
          </p:cNvPr>
          <p:cNvSpPr/>
          <p:nvPr/>
        </p:nvSpPr>
        <p:spPr>
          <a:xfrm>
            <a:off x="0" y="1219200"/>
            <a:ext cx="9144000" cy="399913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DC2AE746-553B-4497-8042-E6A763643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1219199"/>
            <a:ext cx="82296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Phil. 2:12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“Work out your salvation with fear           and trembling”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Eph. 5:17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“So then do not be foolish, but understand what the will of the Lord is”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Pet. 3:21 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“Baptism now saves you”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John 9-10 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“goes too far…”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Pet. 4:11 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him speak as the oracles of God”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Eph. 1:20-23 </a:t>
            </a:r>
            <a:r>
              <a:rPr lang="en-US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“Christ head of the body”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2E63121D-FE88-4B5D-B550-90F9B7331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4CD7488A-FF0B-438D-B6CE-FF4B4245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7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What Apostles Have Said</a:t>
            </a:r>
            <a:endParaRPr lang="en-US" altLang="en-US" sz="8000" b="1" dirty="0">
              <a:ln w="12700">
                <a:solidFill>
                  <a:srgbClr val="1E1A31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ECEA4F-9B6F-434F-851C-F1ACE62E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E1C0616-9B85-450F-B88D-657F55D6458D}"/>
              </a:ext>
            </a:extLst>
          </p:cNvPr>
          <p:cNvSpPr/>
          <p:nvPr/>
        </p:nvSpPr>
        <p:spPr>
          <a:xfrm>
            <a:off x="0" y="1219199"/>
            <a:ext cx="9144000" cy="4038601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xmlns="" id="{DB3C46FD-2108-44C0-A3B2-50044801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198"/>
            <a:ext cx="82296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1 Pet. 3:15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“Sanctify Christ as Lord in your hearts”</a:t>
            </a:r>
          </a:p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1 Pet. 3:16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“and keep a good conscience”           </a:t>
            </a:r>
            <a:r>
              <a:rPr lang="en-US" altLang="en-US" sz="28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(Romans 14:22-23)</a:t>
            </a:r>
          </a:p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1 Pet. 4:7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“be of sound judgment and sober spirit”</a:t>
            </a:r>
          </a:p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1 John 5:21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“guard yourselves from idols”</a:t>
            </a:r>
            <a:endParaRPr lang="en-US" altLang="en-US" sz="3600" b="1" i="1" dirty="0">
              <a:solidFill>
                <a:srgbClr val="FFFF99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400"/>
              </a:lnSpc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FF99"/>
                </a:solidFill>
                <a:latin typeface="Times New Roman" panose="02020603050405020304" pitchFamily="18" charset="0"/>
              </a:rPr>
              <a:t>Phil. 4:6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“Be anxious for nothing”</a:t>
            </a:r>
            <a:endParaRPr lang="en-US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B692ECB1-1737-4BAD-8114-BA4B45D34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xmlns="" id="{A2B2D1DA-BEDF-4780-946C-A97EEA5B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4307"/>
            <a:ext cx="91439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ln w="12700">
                  <a:solidFill>
                    <a:srgbClr val="1E1A31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What Apostles Have Said</a:t>
            </a:r>
            <a:endParaRPr lang="en-US" altLang="en-US" sz="8000" b="1" dirty="0">
              <a:ln w="12700">
                <a:solidFill>
                  <a:srgbClr val="1E1A31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02CBC5-34E0-4CB1-A52A-D3ACF993D889}"/>
              </a:ext>
            </a:extLst>
          </p:cNvPr>
          <p:cNvSpPr/>
          <p:nvPr/>
        </p:nvSpPr>
        <p:spPr>
          <a:xfrm>
            <a:off x="0" y="1219200"/>
            <a:ext cx="9144000" cy="399913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36EAA7-2122-4638-B64F-4C2F94D7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197" name="WordArt 5">
            <a:extLst>
              <a:ext uri="{FF2B5EF4-FFF2-40B4-BE49-F238E27FC236}">
                <a16:creationId xmlns:a16="http://schemas.microsoft.com/office/drawing/2014/main" xmlns="" id="{DFEAD65D-91BA-4D18-9A6B-D5ED8ACC88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077200" cy="8014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we listen to the Apostles?</a:t>
            </a:r>
          </a:p>
        </p:txBody>
      </p:sp>
      <p:sp>
        <p:nvSpPr>
          <p:cNvPr id="8198" name="WordArt 6">
            <a:extLst>
              <a:ext uri="{FF2B5EF4-FFF2-40B4-BE49-F238E27FC236}">
                <a16:creationId xmlns:a16="http://schemas.microsoft.com/office/drawing/2014/main" xmlns="" id="{D5CF9DA9-FE8B-4EC1-8BCC-072BD10B47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2514599"/>
            <a:ext cx="80772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we obey their teaching?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6B978237-B214-4E07-A1BC-986B7025B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6273225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 i="1" dirty="0">
                <a:ln w="6350">
                  <a:solidFill>
                    <a:srgbClr val="1E1A31"/>
                  </a:solidFill>
                </a:ln>
                <a:solidFill>
                  <a:srgbClr val="9E650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Listen To The Apostles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273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13</cp:revision>
  <dcterms:created xsi:type="dcterms:W3CDTF">2006-07-17T16:37:27Z</dcterms:created>
  <dcterms:modified xsi:type="dcterms:W3CDTF">2026-03-15T18:37:29Z</dcterms:modified>
</cp:coreProperties>
</file>