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3"/>
      <p:italic r:id="rId14"/>
    </p:embeddedFont>
    <p:embeddedFont>
      <p:font typeface="Arial Black" panose="020B0A04020102020204" pitchFamily="34" charset="0"/>
      <p:bold r:id="rId15"/>
    </p:embeddedFont>
    <p:embeddedFont>
      <p:font typeface="Adobe Caslon Pro" panose="0205050205050A020403" pitchFamily="18" charset="0"/>
      <p:regular r:id="rId16"/>
      <p:bold r:id="rId17"/>
      <p:italic r:id="rId18"/>
      <p:boldItalic r:id="rId19"/>
    </p:embeddedFont>
    <p:embeddedFont>
      <p:font typeface="ScriptoramaJF" pitchFamily="50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4AC"/>
    <a:srgbClr val="EFF1F0"/>
    <a:srgbClr val="414B57"/>
    <a:srgbClr val="95937B"/>
    <a:srgbClr val="444337"/>
    <a:srgbClr val="414035"/>
    <a:srgbClr val="626051"/>
    <a:srgbClr val="D1D1DC"/>
    <a:srgbClr val="A7ADB9"/>
    <a:srgbClr val="825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65" d="100"/>
          <a:sy n="165" d="100"/>
        </p:scale>
        <p:origin x="109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7195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55165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25102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2752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4135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02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6058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7648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760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75185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180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E6FCE-8B84-46E1-93C9-8BB879C4BFF5}" type="datetimeFigureOut">
              <a:rPr lang="en-US" smtClean="0"/>
              <a:t>3/3/2026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FA04B-5B49-4673-B91E-7F0D99622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49947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Practical Steps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Apply Diligence To Your Efforts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1 Timothy 4:15-16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Psalm 1:2-3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1 Peter 4:9-11</a:t>
            </a:r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8733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11411" b="32606"/>
          <a:stretch/>
        </p:blipFill>
        <p:spPr>
          <a:xfrm>
            <a:off x="0" y="0"/>
            <a:ext cx="9144000" cy="4224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907" y="1284792"/>
            <a:ext cx="259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rgbClr val="414B57"/>
                  </a:solidFill>
                </a:ln>
                <a:solidFill>
                  <a:srgbClr val="D1D1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Growing Old</a:t>
            </a:r>
            <a:endParaRPr lang="en-US" sz="2800" b="1" dirty="0">
              <a:ln w="19050">
                <a:solidFill>
                  <a:srgbClr val="414B57"/>
                </a:solidFill>
              </a:ln>
              <a:solidFill>
                <a:srgbClr val="D1D1D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0522"/>
            <a:ext cx="40337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dirty="0" smtClean="0">
                <a:ln w="28575">
                  <a:solidFill>
                    <a:srgbClr val="414B57"/>
                  </a:solidFill>
                </a:ln>
                <a:solidFill>
                  <a:srgbClr val="D1D1DC"/>
                </a:solidFill>
                <a:latin typeface="ScriptoramaJF" pitchFamily="50" charset="0"/>
              </a:rPr>
              <a:t>Gracefully</a:t>
            </a:r>
            <a:endParaRPr lang="en-US" sz="7600" dirty="0">
              <a:ln w="28575">
                <a:solidFill>
                  <a:srgbClr val="414B57"/>
                </a:solidFill>
              </a:ln>
              <a:solidFill>
                <a:srgbClr val="D1D1DC"/>
              </a:solidFill>
              <a:latin typeface="ScriptoramaJF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224761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“The righteous man will flourish like the palm tree, He will grow like a cedar in Lebanon. Planted in the house of the Lord,         They will flourish in the courts of our God. They will still yield fruit in old age; They shall be full of sap and very green,                To declare that the Lord is upright; He is my rock,                            and there is no unrighteousness in him.” </a:t>
            </a:r>
            <a:r>
              <a:rPr lang="en-US" sz="28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(Ps. 92:12-15)</a:t>
            </a:r>
            <a:endParaRPr lang="en-US" sz="28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26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11411" b="32606"/>
          <a:stretch/>
        </p:blipFill>
        <p:spPr>
          <a:xfrm>
            <a:off x="0" y="0"/>
            <a:ext cx="9144000" cy="4224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907" y="1284792"/>
            <a:ext cx="2592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0">
                  <a:solidFill>
                    <a:srgbClr val="414B57"/>
                  </a:solidFill>
                </a:ln>
                <a:solidFill>
                  <a:srgbClr val="D1D1DC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Growing Old</a:t>
            </a:r>
            <a:endParaRPr lang="en-US" sz="2800" b="1" dirty="0">
              <a:ln w="19050">
                <a:solidFill>
                  <a:srgbClr val="414B57"/>
                </a:solidFill>
              </a:ln>
              <a:solidFill>
                <a:srgbClr val="D1D1DC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0522"/>
            <a:ext cx="403377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600" dirty="0" smtClean="0">
                <a:ln w="28575">
                  <a:solidFill>
                    <a:srgbClr val="414B57"/>
                  </a:solidFill>
                </a:ln>
                <a:solidFill>
                  <a:srgbClr val="D1D1DC"/>
                </a:solidFill>
                <a:latin typeface="ScriptoramaJF" pitchFamily="50" charset="0"/>
              </a:rPr>
              <a:t>Gracefully</a:t>
            </a:r>
            <a:endParaRPr lang="en-US" sz="7600" dirty="0">
              <a:ln w="28575">
                <a:solidFill>
                  <a:srgbClr val="414B57"/>
                </a:solidFill>
              </a:ln>
              <a:solidFill>
                <a:srgbClr val="D1D1DC"/>
              </a:solidFill>
              <a:latin typeface="ScriptoramaJF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7049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Examples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Genesis 13:8-9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2 Timothy 4:6-8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Peter (1 Pet. 5:1-2; 2 Pet 1:13-15; 3:15)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6654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Principles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Reap What You Sow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Galatians 6:7-8; 5:19-23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Hosea 10:12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15172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Principles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Living By God’s Word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Matthew 4:4 (Deuteronomy 8:3)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Luke 12:15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Ecclesiastes 2:17-23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John 10:10; 14:46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Luke 9:25; 12:15-21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136043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Principles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Finding Wisdom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Knowledge applied (Prov. 3:13-18;    Eph. 5:15-16; James 4:14)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Proverbs 2:6; 3:19-20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Learn this early! (Prov. 3:21-26;              Ps. 119:97-100; 2 Tim. 3:15)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5408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Practical Steps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Be An Example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1 Timothy 4:12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Proverbs 14:18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Ecclesiastes 10:1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0037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Practical Steps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Commit Yourself To God’s Word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2 Peter 3:17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1 Timothy 4:13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2 Timothy 2:15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Psalm 119:11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5865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97620" y="4444678"/>
            <a:ext cx="1082233" cy="1215342"/>
          </a:xfrm>
          <a:prstGeom prst="rect">
            <a:avLst/>
          </a:prstGeom>
          <a:solidFill>
            <a:srgbClr val="414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24205"/>
            <a:ext cx="9144000" cy="751619"/>
          </a:xfrm>
          <a:prstGeom prst="rect">
            <a:avLst/>
          </a:prstGeom>
          <a:solidFill>
            <a:srgbClr val="626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1348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Practical Steps</a:t>
            </a:r>
            <a:endParaRPr lang="en-US" sz="3600" b="1" dirty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0025" y="922155"/>
            <a:ext cx="7783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Cultivate Your Talents</a:t>
            </a:r>
          </a:p>
          <a:p>
            <a:endParaRPr lang="en-US" sz="2400" b="1" dirty="0" smtClean="0">
              <a:ln w="19050">
                <a:noFill/>
              </a:ln>
              <a:solidFill>
                <a:srgbClr val="EFF1F0"/>
              </a:solidFill>
              <a:latin typeface="Adobe Caslon Pro" panose="0205050205050A020403" pitchFamily="18" charset="0"/>
              <a:cs typeface="Arial" panose="020B0604020202020204" pitchFamily="34" charset="0"/>
            </a:endParaRPr>
          </a:p>
          <a:p>
            <a:r>
              <a:rPr lang="en-US" sz="3600" b="1" dirty="0" smtClean="0">
                <a:ln w="19050">
                  <a:noFill/>
                </a:ln>
                <a:solidFill>
                  <a:srgbClr val="EFF1F0"/>
                </a:solidFill>
                <a:latin typeface="Adobe Caslon Pro" panose="0205050205050A020403" pitchFamily="18" charset="0"/>
                <a:cs typeface="Arial" panose="020B0604020202020204" pitchFamily="34" charset="0"/>
              </a:rPr>
              <a:t>1 Timothy 4:14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751619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6124206"/>
            <a:ext cx="9144000" cy="0"/>
          </a:xfrm>
          <a:prstGeom prst="line">
            <a:avLst/>
          </a:prstGeom>
          <a:ln w="19050">
            <a:solidFill>
              <a:srgbClr val="D8C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811701" y="6124206"/>
            <a:ext cx="2407534" cy="769443"/>
            <a:chOff x="6805914" y="6001475"/>
            <a:chExt cx="2407534" cy="769443"/>
          </a:xfrm>
        </p:grpSpPr>
        <p:sp>
          <p:nvSpPr>
            <p:cNvPr id="3" name="TextBox 2"/>
            <p:cNvSpPr txBox="1"/>
            <p:nvPr/>
          </p:nvSpPr>
          <p:spPr>
            <a:xfrm>
              <a:off x="7187878" y="6001475"/>
              <a:ext cx="173041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n w="1270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Growing Old</a:t>
              </a:r>
              <a:endParaRPr lang="en-US" sz="1600" b="1" dirty="0">
                <a:ln w="12700">
                  <a:solidFill>
                    <a:srgbClr val="414B57"/>
                  </a:solidFill>
                </a:ln>
                <a:solidFill>
                  <a:srgbClr val="EFF1F0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805914" y="6001477"/>
              <a:ext cx="24075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9050">
                    <a:solidFill>
                      <a:srgbClr val="414B57"/>
                    </a:solidFill>
                  </a:ln>
                  <a:solidFill>
                    <a:srgbClr val="EFF1F0"/>
                  </a:solidFill>
                  <a:latin typeface="ScriptoramaJF" pitchFamily="50" charset="0"/>
                </a:rPr>
                <a:t>Gracefully</a:t>
              </a:r>
              <a:endParaRPr lang="en-US" sz="4400" dirty="0">
                <a:ln w="19050">
                  <a:solidFill>
                    <a:srgbClr val="414B57"/>
                  </a:solidFill>
                </a:ln>
                <a:solidFill>
                  <a:srgbClr val="EFF1F0"/>
                </a:solidFill>
                <a:latin typeface="ScriptoramaJF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62696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258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 Light</vt:lpstr>
      <vt:lpstr>Arial Black</vt:lpstr>
      <vt:lpstr>Arial</vt:lpstr>
      <vt:lpstr>Adobe Caslon Pro</vt:lpstr>
      <vt:lpstr>ScriptoramaJF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9</cp:revision>
  <dcterms:created xsi:type="dcterms:W3CDTF">2026-03-03T22:34:17Z</dcterms:created>
  <dcterms:modified xsi:type="dcterms:W3CDTF">2026-03-04T00:45:55Z</dcterms:modified>
</cp:coreProperties>
</file>