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61" r:id="rId2"/>
    <p:sldId id="259" r:id="rId3"/>
    <p:sldId id="256" r:id="rId4"/>
    <p:sldId id="257" r:id="rId5"/>
    <p:sldId id="258" r:id="rId6"/>
    <p:sldId id="260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DBC3"/>
    <a:srgbClr val="DDC197"/>
    <a:srgbClr val="CFA66B"/>
    <a:srgbClr val="6E4012"/>
    <a:srgbClr val="9E5919"/>
    <a:srgbClr val="371804"/>
    <a:srgbClr val="4D2F0C"/>
    <a:srgbClr val="603E10"/>
    <a:srgbClr val="7E491F"/>
    <a:srgbClr val="200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6" d="100"/>
          <a:sy n="156" d="100"/>
        </p:scale>
        <p:origin x="138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EFF21-DDA5-4065-AB73-7B9BBC0F6B23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C0B9A-B8E8-495C-A418-FB5FA9D13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7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85D4-8404-4FFE-8D62-33E667207459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A6F3-8DD4-4A72-8D88-DFE806119A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85D4-8404-4FFE-8D62-33E667207459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A6F3-8DD4-4A72-8D88-DFE806119A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85D4-8404-4FFE-8D62-33E667207459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A6F3-8DD4-4A72-8D88-DFE806119A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85D4-8404-4FFE-8D62-33E667207459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A6F3-8DD4-4A72-8D88-DFE806119A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85D4-8404-4FFE-8D62-33E667207459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A6F3-8DD4-4A72-8D88-DFE806119A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85D4-8404-4FFE-8D62-33E667207459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A6F3-8DD4-4A72-8D88-DFE806119A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85D4-8404-4FFE-8D62-33E667207459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A6F3-8DD4-4A72-8D88-DFE806119A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85D4-8404-4FFE-8D62-33E667207459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A6F3-8DD4-4A72-8D88-DFE806119A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85D4-8404-4FFE-8D62-33E667207459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A6F3-8DD4-4A72-8D88-DFE806119A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85D4-8404-4FFE-8D62-33E667207459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A6F3-8DD4-4A72-8D88-DFE806119A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85D4-8404-4FFE-8D62-33E667207459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A6F3-8DD4-4A72-8D88-DFE806119A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E5919"/>
            </a:gs>
            <a:gs pos="35000">
              <a:srgbClr val="6E4012"/>
            </a:gs>
            <a:gs pos="69000">
              <a:srgbClr val="37180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485D4-8404-4FFE-8D62-33E667207459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5A6F3-8DD4-4A72-8D88-DFE806119A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6858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4200" y="838200"/>
            <a:ext cx="3048000" cy="28956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800004"/>
              </a:avLst>
            </a:prstTxWarp>
            <a:spAutoFit/>
          </a:bodyPr>
          <a:lstStyle/>
          <a:p>
            <a:pPr algn="ctr"/>
            <a:r>
              <a:rPr lang="en-US" sz="5400" b="1" cap="none" spc="50" dirty="0">
                <a:ln w="1905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rgbClr val="DDC1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Abraham’s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4200" y="3124200"/>
            <a:ext cx="3048000" cy="28956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DDC1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Faith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37500" t="15926" r="36666" b="15926"/>
          <a:stretch/>
        </p:blipFill>
        <p:spPr>
          <a:xfrm>
            <a:off x="3182381" y="1143000"/>
            <a:ext cx="2931638" cy="4350172"/>
          </a:xfrm>
          <a:prstGeom prst="ellipse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0" y="304545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DDC197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Abraham Trusted And Obeyed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1143000"/>
            <a:ext cx="80772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3200" dirty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required separation (</a:t>
            </a:r>
            <a:r>
              <a:rPr lang="en-US" sz="3200" dirty="0" smtClean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</a:t>
            </a:r>
            <a:r>
              <a:rPr lang="en-US" sz="3200" dirty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12:1)</a:t>
            </a:r>
          </a:p>
          <a:p>
            <a:pPr marL="457200" indent="-457200"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3200" dirty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obeyed at age 75 </a:t>
            </a:r>
            <a:r>
              <a:rPr lang="en-US" sz="3200" dirty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(Genesis 12:4</a:t>
            </a:r>
            <a:r>
              <a:rPr lang="en-US" sz="3200" dirty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indent="-457200"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3200" dirty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was a pilgrim </a:t>
            </a:r>
            <a:r>
              <a:rPr lang="en-US" sz="3200" dirty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(Genesis 12:6</a:t>
            </a:r>
            <a:r>
              <a:rPr lang="en-US" sz="3200" dirty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indent="-457200"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3200" dirty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pitched his tent and built an altar               </a:t>
            </a:r>
            <a:r>
              <a:rPr lang="en-US" sz="3200" dirty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(Genesis 12:8</a:t>
            </a:r>
            <a:r>
              <a:rPr lang="en-US" sz="3200" dirty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7500" t="15926" r="36666" b="15926"/>
          <a:stretch/>
        </p:blipFill>
        <p:spPr>
          <a:xfrm>
            <a:off x="86545" y="76200"/>
            <a:ext cx="980255" cy="1454572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3810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DDC197"/>
                </a:solidFill>
                <a:effectLst>
                  <a:outerShdw blurRad="38100" dist="635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Like Us, Abraham </a:t>
            </a:r>
            <a:r>
              <a:rPr lang="en-US" sz="4000" dirty="0" smtClean="0">
                <a:solidFill>
                  <a:srgbClr val="DDC197"/>
                </a:solidFill>
                <a:effectLst>
                  <a:outerShdw blurRad="38100" dist="635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Was Human</a:t>
            </a:r>
            <a:endParaRPr lang="en-US" sz="4000" dirty="0">
              <a:solidFill>
                <a:srgbClr val="DDC197"/>
              </a:solidFill>
              <a:effectLst>
                <a:outerShdw blurRad="38100" dist="635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143000"/>
            <a:ext cx="809100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3200" dirty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land of </a:t>
            </a:r>
            <a:r>
              <a:rPr lang="en-US" sz="3200" dirty="0" smtClean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famine (</a:t>
            </a:r>
            <a:r>
              <a:rPr lang="en-US" sz="3200" dirty="0" smtClean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</a:t>
            </a:r>
            <a:r>
              <a:rPr lang="en-US" sz="3200" dirty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12:10)</a:t>
            </a:r>
          </a:p>
          <a:p>
            <a:pPr marL="457200" indent="-457200">
              <a:buSzPct val="50000"/>
              <a:buBlip>
                <a:blip r:embed="rId2"/>
              </a:buBlip>
            </a:pPr>
            <a:r>
              <a:rPr lang="en-US" sz="3200" dirty="0" smtClean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 followed</a:t>
            </a:r>
            <a:endParaRPr lang="en-US" sz="3200" dirty="0">
              <a:solidFill>
                <a:srgbClr val="EBDB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buSzPct val="50000"/>
              <a:buFont typeface="Wingdings" pitchFamily="2" charset="2"/>
              <a:buChar char="Ø"/>
            </a:pPr>
            <a:r>
              <a:rPr lang="en-US" sz="2400" dirty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Feared for his </a:t>
            </a:r>
            <a:r>
              <a:rPr lang="en-US" sz="2400" dirty="0" smtClean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</a:t>
            </a:r>
          </a:p>
          <a:p>
            <a:pPr marL="914400" lvl="1" indent="-457200">
              <a:buSzPct val="50000"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Selfish thinking</a:t>
            </a:r>
            <a:endParaRPr lang="en-US" sz="2400" dirty="0">
              <a:solidFill>
                <a:srgbClr val="EBDB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buSzPct val="50000"/>
              <a:buFont typeface="Wingdings" pitchFamily="2" charset="2"/>
              <a:buChar char="Ø"/>
            </a:pPr>
            <a:r>
              <a:rPr lang="en-US" sz="2400" dirty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Hypocritical </a:t>
            </a:r>
            <a:r>
              <a:rPr lang="en-US" sz="2400" dirty="0" smtClean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 (Genesis 20)</a:t>
            </a:r>
          </a:p>
          <a:p>
            <a:pPr marL="914400" lvl="1" indent="-457200">
              <a:buSzPct val="50000"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 of world rebuked him (Genesis 12:18)</a:t>
            </a:r>
          </a:p>
          <a:p>
            <a:pPr marL="914400" lvl="1" indent="-457200">
              <a:spcAft>
                <a:spcPts val="1200"/>
              </a:spcAft>
              <a:buSzPct val="50000"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Trouble </a:t>
            </a:r>
            <a:r>
              <a:rPr lang="en-US" sz="2400" dirty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upon others</a:t>
            </a:r>
          </a:p>
          <a:p>
            <a:pPr marL="457200" indent="-457200"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3200" dirty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sz="3200" dirty="0" smtClean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called </a:t>
            </a:r>
            <a:r>
              <a:rPr lang="en-US" sz="3200" dirty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name of the Lord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7500" t="15926" r="36666" b="15926"/>
          <a:stretch/>
        </p:blipFill>
        <p:spPr>
          <a:xfrm>
            <a:off x="86545" y="76200"/>
            <a:ext cx="980255" cy="1454572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381000"/>
            <a:ext cx="7910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DDC197"/>
                </a:solidFill>
                <a:effectLst>
                  <a:outerShdw blurRad="38100" dist="635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Abraham’s Faith Was Tested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1143000"/>
            <a:ext cx="794014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3200" dirty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1:3</a:t>
            </a:r>
          </a:p>
          <a:p>
            <a:pPr marL="457200" indent="-457200">
              <a:buSzPct val="50000"/>
              <a:buBlip>
                <a:blip r:embed="rId2"/>
              </a:buBlip>
            </a:pPr>
            <a:r>
              <a:rPr lang="en-US" sz="3200" dirty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Sacrifice your son</a:t>
            </a:r>
          </a:p>
          <a:p>
            <a:pPr marL="914400" lvl="1" indent="-457200">
              <a:buSzPct val="50000"/>
              <a:buFont typeface="Wingdings" pitchFamily="2" charset="2"/>
              <a:buChar char="Ø"/>
            </a:pPr>
            <a:r>
              <a:rPr lang="en-US" sz="2400" dirty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did not stagger at the command                                            </a:t>
            </a:r>
            <a:r>
              <a:rPr lang="en-US" sz="2400" dirty="0" smtClean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(Romans 4:20; Heb</a:t>
            </a:r>
            <a:r>
              <a:rPr lang="en-US" sz="2400" dirty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11:19)</a:t>
            </a:r>
          </a:p>
          <a:p>
            <a:pPr marL="914400" lvl="1" indent="-457200">
              <a:buSzPct val="50000"/>
              <a:buFont typeface="Wingdings" pitchFamily="2" charset="2"/>
              <a:buChar char="Ø"/>
            </a:pPr>
            <a:r>
              <a:rPr lang="en-US" sz="2400" dirty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was prompt in obedience (</a:t>
            </a:r>
            <a:r>
              <a:rPr lang="en-US" sz="2400" dirty="0" smtClean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</a:t>
            </a:r>
            <a:r>
              <a:rPr lang="en-US" sz="2400" dirty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22:3)</a:t>
            </a:r>
          </a:p>
          <a:p>
            <a:pPr marL="914400" lvl="1" indent="-457200">
              <a:buSzPct val="50000"/>
              <a:buFont typeface="Wingdings" pitchFamily="2" charset="2"/>
              <a:buChar char="Ø"/>
            </a:pPr>
            <a:r>
              <a:rPr lang="en-US" sz="2400" dirty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was deliberate </a:t>
            </a:r>
          </a:p>
          <a:p>
            <a:pPr marL="914400" lvl="1" indent="-457200">
              <a:spcAft>
                <a:spcPts val="1200"/>
              </a:spcAft>
              <a:buSzPct val="50000"/>
              <a:buFont typeface="Wingdings" pitchFamily="2" charset="2"/>
              <a:buChar char="Ø"/>
            </a:pPr>
            <a:r>
              <a:rPr lang="en-US" sz="2400" dirty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was fully determined (</a:t>
            </a:r>
            <a:r>
              <a:rPr lang="en-US" sz="2400" dirty="0" smtClean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</a:t>
            </a:r>
            <a:r>
              <a:rPr lang="en-US" sz="2400" dirty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22:4)</a:t>
            </a:r>
          </a:p>
          <a:p>
            <a:pPr marL="457200" indent="-457200"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3200" dirty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“Where is the lamb</a:t>
            </a:r>
            <a:r>
              <a:rPr lang="en-US" sz="3200" dirty="0" smtClean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?”</a:t>
            </a:r>
          </a:p>
          <a:p>
            <a:pPr marL="457200" indent="-457200"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3200" dirty="0" smtClean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22:15-18</a:t>
            </a:r>
            <a:endParaRPr lang="en-US" sz="3200" dirty="0">
              <a:solidFill>
                <a:srgbClr val="EBDB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7500" t="15926" r="36666" b="15926"/>
          <a:stretch/>
        </p:blipFill>
        <p:spPr>
          <a:xfrm>
            <a:off x="86545" y="76200"/>
            <a:ext cx="980255" cy="1454572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1219200"/>
            <a:ext cx="5029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SzPct val="50000"/>
            </a:pPr>
            <a:r>
              <a:rPr lang="en-US" sz="4000" dirty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19:27-29</a:t>
            </a:r>
          </a:p>
          <a:p>
            <a:pPr marL="457200" indent="-457200" algn="ctr">
              <a:spcAft>
                <a:spcPts val="1200"/>
              </a:spcAft>
              <a:buSzPct val="50000"/>
            </a:pPr>
            <a:r>
              <a:rPr lang="en-US" sz="2400" dirty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Aware of awfulness of sin</a:t>
            </a:r>
          </a:p>
          <a:p>
            <a:pPr marL="457200" indent="-457200" algn="ctr">
              <a:buSzPct val="50000"/>
            </a:pPr>
            <a:r>
              <a:rPr lang="en-US" sz="2400" dirty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punishment </a:t>
            </a:r>
          </a:p>
          <a:p>
            <a:pPr marL="457200" indent="-457200" algn="ctr">
              <a:buSzPct val="50000"/>
            </a:pPr>
            <a:r>
              <a:rPr lang="en-US" sz="2400" dirty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cannot be evaded</a:t>
            </a:r>
          </a:p>
          <a:p>
            <a:pPr marL="914400" lvl="1" indent="-457200">
              <a:buSzPct val="50000"/>
              <a:buFont typeface="Wingdings" pitchFamily="2" charset="2"/>
              <a:buChar char="Ø"/>
            </a:pPr>
            <a:endParaRPr lang="en-US" sz="2400" dirty="0">
              <a:solidFill>
                <a:srgbClr val="EBDB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spcAft>
                <a:spcPts val="1200"/>
              </a:spcAft>
              <a:buSzPct val="50000"/>
            </a:pPr>
            <a:r>
              <a:rPr lang="en-US" sz="4000" dirty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trust </a:t>
            </a:r>
            <a:r>
              <a:rPr lang="en-US" sz="4000" dirty="0" smtClean="0">
                <a:solidFill>
                  <a:srgbClr val="EBD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God?</a:t>
            </a:r>
          </a:p>
        </p:txBody>
      </p:sp>
      <p:sp>
        <p:nvSpPr>
          <p:cNvPr id="8" name="Rectangle 7"/>
          <p:cNvSpPr/>
          <p:nvPr/>
        </p:nvSpPr>
        <p:spPr>
          <a:xfrm>
            <a:off x="5638800" y="457200"/>
            <a:ext cx="3048000" cy="28956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800004"/>
              </a:avLst>
            </a:prstTxWarp>
            <a:spAutoFit/>
          </a:bodyPr>
          <a:lstStyle/>
          <a:p>
            <a:pPr algn="ctr"/>
            <a:r>
              <a:rPr lang="en-US" sz="5400" b="1" cap="none" spc="50" dirty="0">
                <a:ln w="1905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rgbClr val="DDC1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Abraham’s</a:t>
            </a:r>
          </a:p>
        </p:txBody>
      </p:sp>
      <p:sp>
        <p:nvSpPr>
          <p:cNvPr id="9" name="Rectangle 8"/>
          <p:cNvSpPr/>
          <p:nvPr/>
        </p:nvSpPr>
        <p:spPr>
          <a:xfrm>
            <a:off x="5638800" y="2743200"/>
            <a:ext cx="3048000" cy="28956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DDC1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Faith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7500" t="15926" r="36666" b="15926"/>
          <a:stretch/>
        </p:blipFill>
        <p:spPr>
          <a:xfrm>
            <a:off x="5696981" y="762000"/>
            <a:ext cx="2931638" cy="4350172"/>
          </a:xfrm>
          <a:prstGeom prst="ellipse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163</Words>
  <Application>Microsoft Office PowerPoint</Application>
  <PresentationFormat>On-screen Show (4:3)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Wingdings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</dc:creator>
  <cp:lastModifiedBy>Microsoft account</cp:lastModifiedBy>
  <cp:revision>24</cp:revision>
  <dcterms:created xsi:type="dcterms:W3CDTF">2010-04-05T19:04:34Z</dcterms:created>
  <dcterms:modified xsi:type="dcterms:W3CDTF">2026-03-15T02:09:10Z</dcterms:modified>
</cp:coreProperties>
</file>