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26D00"/>
    <a:srgbClr val="853D00"/>
    <a:srgbClr val="FF0000"/>
    <a:srgbClr val="800000"/>
    <a:srgbClr val="336699"/>
    <a:srgbClr val="666699"/>
    <a:srgbClr val="0099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58B68-1BCE-4DDF-A8A7-E819D2EF6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BAF5-FF8D-4020-9415-CA13E7F0D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EFB7C-8101-486D-9D81-F4F689B1F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1E12F-59F9-492D-9C85-C3A93BEBA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1D054-9E04-45F9-BDE6-D9008439B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F3383-13EC-493D-BF5F-DF32CBB06F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29A4F-05AA-494F-BE84-884E5397D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FFF4E-02C7-46D6-AFEB-7EC85D480E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982F6-B3F1-43B7-AFCE-5B7773C47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CBEFA-7AA6-43B8-8BCC-A67D951DF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2B4E1-3ED6-443B-BF70-EB80BC3C5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BC8F53-3C71-4100-85BC-D6B6709354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50F7F5-711F-48AB-8C5E-B1C0BAD57E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4572000" y="0"/>
            <a:ext cx="0" cy="99060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382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Matthew 25:31-46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No Other Classes. No Second Chances.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Christ will determine which group we are in based on how we live in this life!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9530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A Goat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A Sheep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572000" y="0"/>
            <a:ext cx="0" cy="99060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382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Matthew 25:34 and 41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Revelation 14:13 “our works do follow us”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2 Corinthians 5:10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Revelation 20:11-15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9530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Hell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Heaven</a:t>
            </a:r>
          </a:p>
        </p:txBody>
      </p:sp>
      <p:sp>
        <p:nvSpPr>
          <p:cNvPr id="25" name="Line 5">
            <a:extLst>
              <a:ext uri="{FF2B5EF4-FFF2-40B4-BE49-F238E27FC236}">
                <a16:creationId xmlns:a16="http://schemas.microsoft.com/office/drawing/2014/main" id="{0F7B2BC3-69E3-455D-9403-AA6B2462D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382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Confess Jesus or Deny Jesus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With Him or Against Him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His Friend or His Enemy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Wise Service or Foolish Service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In The Church or In The World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In Narrow Way or In Broad Way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Serve Righteousness or Serve Sin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A Sheep or A Goat</a:t>
            </a:r>
          </a:p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FFCC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Headed to Heaven or Hell?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i="1" dirty="0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Which Group Are You In?</a:t>
            </a:r>
          </a:p>
        </p:txBody>
      </p:sp>
      <p:sp>
        <p:nvSpPr>
          <p:cNvPr id="23" name="Line 5">
            <a:extLst>
              <a:ext uri="{FF2B5EF4-FFF2-40B4-BE49-F238E27FC236}">
                <a16:creationId xmlns:a16="http://schemas.microsoft.com/office/drawing/2014/main" id="{186A53E4-86C1-42AC-913A-E46D82EB1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sz="6000" b="1" i="1" dirty="0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God’s Line Of Separation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 Corinthians 6:16-7:1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762000" y="2133600"/>
            <a:ext cx="7391400" cy="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3352800"/>
            <a:ext cx="9144000" cy="3505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0" y="0"/>
            <a:ext cx="0" cy="99060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81000" y="1219200"/>
            <a:ext cx="83820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Matthew 10:32-33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Deny: to contradict, disavow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2 Timothy 1:8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Mark 8:38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Titus 1:16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Those who do not obey do not believe!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John 8:24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9530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Deny Jesus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Confess Jesus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572000" y="0"/>
            <a:ext cx="0" cy="99060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382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Matthew 12:25-30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We Gather or Scatter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There is no in-between state!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With Him: Agree and Stand With Him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9530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Against Him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With Him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572000" y="0"/>
            <a:ext cx="0" cy="99060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3820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John 15:13-14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Romans 5:8-10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Philippians 3:18-19                                      Results for His enemies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Again, No In-between State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9530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His Enemy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His Friend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4572000" y="0"/>
            <a:ext cx="0" cy="99060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3820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Matthew 7:21-27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DO THEM or NOT DO THEM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How would scripture describe a person who does “some” of them?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Revelation 3:15-16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9530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Foolish Service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Wise Service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4572000" y="0"/>
            <a:ext cx="0" cy="99060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3820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John 15:18-19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2 Corinthians 6:17-18                                     Be Separate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James 4:4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1 Corinthians 12:12-13, 20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Ephesians 4:4                                                   One Body, One Spirit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9530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In The World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In The Church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572000" y="0"/>
            <a:ext cx="0" cy="99060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382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Matthew 7:13-14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Proverbs 14:12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There is no “Middle Way”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9530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In Broad Way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In Narrow Way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572000" y="0"/>
            <a:ext cx="0" cy="99060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F26D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3820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Romans 6:14-18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Only have 2 Choices!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Partial / Incomplete Obedience                    will not please God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John 12:48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The faithful / The sinner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953000" y="0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Serve Sin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0" y="-152400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Serve Righteousness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285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Default Design</vt:lpstr>
      <vt:lpstr>PowerPoint Presentation</vt:lpstr>
      <vt:lpstr>God’s Line Of Separation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 Willis</cp:lastModifiedBy>
  <cp:revision>9</cp:revision>
  <dcterms:created xsi:type="dcterms:W3CDTF">2007-09-24T20:01:02Z</dcterms:created>
  <dcterms:modified xsi:type="dcterms:W3CDTF">2026-02-02T15:43:44Z</dcterms:modified>
</cp:coreProperties>
</file>