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8844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087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373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9103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95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2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56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00309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48439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6888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359370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37408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963553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13148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074571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706549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62978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7ED61-C9AF-4C72-A65B-6A9C8DB91BB0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C32FA-36C9-419B-9768-71418F819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01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ransition>
    <p:fade thruBlk="1"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0"/>
            <a:ext cx="2438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en-US" b="1" kern="0" dirty="0">
                <a:solidFill>
                  <a:srgbClr val="FFFFFF"/>
                </a:solidFill>
                <a:latin typeface="Century Gothic" pitchFamily="34" charset="0"/>
              </a:rPr>
              <a:t>Why Do We Have The Law? </a:t>
            </a:r>
            <a:endParaRPr kumimoji="0" lang="en-US" sz="180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705600" y="0"/>
            <a:ext cx="2438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>
              <a:spcBef>
                <a:spcPct val="50000"/>
              </a:spcBef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itchFamily="34" charset="0"/>
              </a:rPr>
              <a:t>Gal.</a:t>
            </a:r>
            <a:r>
              <a:rPr kumimoji="0" lang="en-US" sz="1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itchFamily="34" charset="0"/>
              </a:rPr>
              <a:t> 3:19-24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600200"/>
            <a:ext cx="9144000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40000"/>
                    </a:prstClr>
                  </a:outerShdw>
                </a:effectLst>
              </a:rPr>
              <a:t>Why Do We Have The</a:t>
            </a:r>
          </a:p>
        </p:txBody>
      </p:sp>
      <p:sp>
        <p:nvSpPr>
          <p:cNvPr id="6" name="Rectangle 5"/>
          <p:cNvSpPr/>
          <p:nvPr/>
        </p:nvSpPr>
        <p:spPr>
          <a:xfrm>
            <a:off x="2563535" y="4572000"/>
            <a:ext cx="410400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3600" b="1" cap="none" spc="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40000"/>
                    </a:prstClr>
                  </a:outerShdw>
                </a:effectLst>
              </a:rPr>
              <a:t>Galatians 3:19-24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286000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30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n-US" sz="8800" b="1" cap="none" spc="30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40000"/>
                    </a:prstClr>
                  </a:outerShdw>
                </a:effectLst>
              </a:rPr>
              <a:t> LAW</a:t>
            </a:r>
            <a:r>
              <a:rPr lang="en-US" sz="5400" b="1" cap="none" spc="30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3600" b="1" cap="none" spc="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70000"/>
                    </a:prstClr>
                  </a:outerShdw>
                </a:effectLst>
              </a:rPr>
              <a:t>Why Do We Have The </a:t>
            </a:r>
            <a:r>
              <a:rPr lang="en-US" sz="4800" b="1" cap="none" spc="30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70000"/>
                    </a:prstClr>
                  </a:outerShdw>
                </a:effectLst>
              </a:rPr>
              <a:t>LAW</a:t>
            </a:r>
            <a:r>
              <a:rPr lang="en-US" sz="3600" b="1" cap="none" spc="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70000"/>
                    </a:prstClr>
                  </a:outerShdw>
                </a:effectLst>
              </a:rPr>
              <a:t>?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762000"/>
            <a:ext cx="9144000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sz="2800" b="1" cap="none" spc="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70000"/>
                    </a:prstClr>
                  </a:outerShdw>
                </a:effectLst>
              </a:rPr>
              <a:t>Kept the Israelites a separate race. (Gal. 3:16-18)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sz="2800" b="1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70000"/>
                    </a:prstClr>
                  </a:outerShdw>
                </a:effectLst>
              </a:rPr>
              <a:t>A means to fulfill promises to Abram.</a:t>
            </a:r>
          </a:p>
          <a:p>
            <a:pPr algn="ctr">
              <a:spcAft>
                <a:spcPts val="600"/>
              </a:spcAft>
            </a:pPr>
            <a:r>
              <a:rPr lang="en-US" sz="2800" b="1" cap="none" spc="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70000"/>
                    </a:prstClr>
                  </a:outerShdw>
                </a:effectLst>
              </a:rPr>
              <a:t>Given because of transgressions                             (</a:t>
            </a:r>
            <a:r>
              <a:rPr lang="en-US" sz="2400" b="1" cap="none" spc="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70000"/>
                    </a:prstClr>
                  </a:outerShdw>
                </a:effectLst>
              </a:rPr>
              <a:t>Gal. 3:19, </a:t>
            </a:r>
            <a:r>
              <a:rPr lang="en-US" sz="2400" b="1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70000"/>
                    </a:prstClr>
                  </a:outerShdw>
                </a:effectLst>
              </a:rPr>
              <a:t>Rom.7:7-13</a:t>
            </a:r>
            <a:r>
              <a:rPr lang="en-US" sz="2800" b="1" cap="none" spc="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70000"/>
                    </a:prstClr>
                  </a:outerShdw>
                </a:effectLst>
              </a:rPr>
              <a:t>)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sz="2800" b="1" cap="none" spc="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70000"/>
                    </a:prstClr>
                  </a:outerShdw>
                </a:effectLst>
              </a:rPr>
              <a:t>Not contrary to promises (Gal. 3:21)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sz="2800" b="1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70000"/>
                    </a:prstClr>
                  </a:outerShdw>
                </a:effectLst>
              </a:rPr>
              <a:t>A shadow of good things to come (Heb. 10:1)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sz="2800" b="1" cap="none" spc="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70000"/>
                    </a:prstClr>
                  </a:outerShdw>
                </a:effectLst>
              </a:rPr>
              <a:t>A tutor to lead us to Christ (Gal. 3:24)</a:t>
            </a:r>
          </a:p>
          <a:p>
            <a:pPr algn="ctr">
              <a:spcAft>
                <a:spcPts val="600"/>
              </a:spcAft>
            </a:pPr>
            <a:r>
              <a:rPr lang="en-US" sz="2800" b="1" cap="none" spc="0" dirty="0">
                <a:ln w="3175">
                  <a:noFill/>
                </a:ln>
                <a:effectLst>
                  <a:outerShdw blurRad="50800" dist="63500" dir="2700000" algn="tl" rotWithShape="0">
                    <a:prstClr val="black">
                      <a:alpha val="70000"/>
                    </a:prstClr>
                  </a:outerShdw>
                </a:effectLst>
              </a:rPr>
              <a:t>An example for us (1 Cor. 10:6-12)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45</TotalTime>
  <Words>103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Bookman Old Style</vt:lpstr>
      <vt:lpstr>Century Gothic</vt:lpstr>
      <vt:lpstr>Rockwell</vt:lpstr>
      <vt:lpstr>Damask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</dc:creator>
  <cp:lastModifiedBy>charles</cp:lastModifiedBy>
  <cp:revision>5</cp:revision>
  <dcterms:created xsi:type="dcterms:W3CDTF">2010-11-30T17:31:56Z</dcterms:created>
  <dcterms:modified xsi:type="dcterms:W3CDTF">2017-09-19T20:05:44Z</dcterms:modified>
</cp:coreProperties>
</file>