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2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BC53"/>
    <a:srgbClr val="304C66"/>
    <a:srgbClr val="737000"/>
    <a:srgbClr val="B7B6AD"/>
    <a:srgbClr val="808000"/>
    <a:srgbClr val="CC6600"/>
    <a:srgbClr val="BE4646"/>
    <a:srgbClr val="E1D53F"/>
    <a:srgbClr val="BCB264"/>
    <a:srgbClr val="426A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800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FF540-3EC0-425F-A78F-7C7440606349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4BC63-09AC-49F7-B844-0D9E23886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383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FF540-3EC0-425F-A78F-7C7440606349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4BC63-09AC-49F7-B844-0D9E23886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038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FF540-3EC0-425F-A78F-7C7440606349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4BC63-09AC-49F7-B844-0D9E23886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308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FF540-3EC0-425F-A78F-7C7440606349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4BC63-09AC-49F7-B844-0D9E23886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919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FF540-3EC0-425F-A78F-7C7440606349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4BC63-09AC-49F7-B844-0D9E23886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348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FF540-3EC0-425F-A78F-7C7440606349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4BC63-09AC-49F7-B844-0D9E23886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215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FF540-3EC0-425F-A78F-7C7440606349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4BC63-09AC-49F7-B844-0D9E23886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97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FF540-3EC0-425F-A78F-7C7440606349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4BC63-09AC-49F7-B844-0D9E23886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222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FF540-3EC0-425F-A78F-7C7440606349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4BC63-09AC-49F7-B844-0D9E23886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371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FF540-3EC0-425F-A78F-7C7440606349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4BC63-09AC-49F7-B844-0D9E23886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094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FF540-3EC0-425F-A78F-7C7440606349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4BC63-09AC-49F7-B844-0D9E23886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580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FF540-3EC0-425F-A78F-7C7440606349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74BC63-09AC-49F7-B844-0D9E23886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012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53336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304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0" y="0"/>
            <a:ext cx="91440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</a:rPr>
              <a:t>Suggested Resolutions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078856"/>
            <a:ext cx="9144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CDBC53"/>
                </a:solidFill>
              </a:rPr>
              <a:t>Stop Sinning</a:t>
            </a:r>
          </a:p>
          <a:p>
            <a:pPr algn="ctr"/>
            <a:r>
              <a:rPr lang="en-US" sz="3600" b="1" dirty="0">
                <a:solidFill>
                  <a:srgbClr val="CDBC53"/>
                </a:solidFill>
              </a:rPr>
              <a:t>Read The Bible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Psalm 1:1-3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Psalm 119:11</a:t>
            </a:r>
          </a:p>
          <a:p>
            <a:pPr algn="ctr"/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646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304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0" y="0"/>
            <a:ext cx="91440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</a:rPr>
              <a:t>Suggested Resolutions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078856"/>
            <a:ext cx="9144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CDBC53"/>
                </a:solidFill>
              </a:rPr>
              <a:t>Stop Sinning</a:t>
            </a:r>
          </a:p>
          <a:p>
            <a:pPr algn="ctr"/>
            <a:r>
              <a:rPr lang="en-US" sz="3600" b="1" dirty="0">
                <a:solidFill>
                  <a:srgbClr val="CDBC53"/>
                </a:solidFill>
              </a:rPr>
              <a:t>Read The Bible</a:t>
            </a:r>
          </a:p>
          <a:p>
            <a:pPr algn="ctr"/>
            <a:r>
              <a:rPr lang="en-US" sz="3600" b="1" dirty="0">
                <a:solidFill>
                  <a:srgbClr val="CDBC53"/>
                </a:solidFill>
              </a:rPr>
              <a:t>Spiritual Growth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Ephesians 4:15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1 Pet. 2:2; Gal. 5:22-23; 2 Peter 1:5-11</a:t>
            </a:r>
          </a:p>
          <a:p>
            <a:pPr algn="ctr"/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994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304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0" y="0"/>
            <a:ext cx="91440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</a:rPr>
              <a:t>Suggested Resolutions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078856"/>
            <a:ext cx="9144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CDBC53"/>
                </a:solidFill>
              </a:rPr>
              <a:t>Stop Sinning</a:t>
            </a:r>
          </a:p>
          <a:p>
            <a:pPr algn="ctr"/>
            <a:r>
              <a:rPr lang="en-US" sz="3600" b="1" dirty="0">
                <a:solidFill>
                  <a:srgbClr val="CDBC53"/>
                </a:solidFill>
              </a:rPr>
              <a:t>Read The Bible</a:t>
            </a:r>
          </a:p>
          <a:p>
            <a:pPr algn="ctr"/>
            <a:r>
              <a:rPr lang="en-US" sz="3600" b="1" dirty="0">
                <a:solidFill>
                  <a:srgbClr val="CDBC53"/>
                </a:solidFill>
              </a:rPr>
              <a:t>Spiritual Growth</a:t>
            </a:r>
          </a:p>
          <a:p>
            <a:pPr algn="ctr"/>
            <a:r>
              <a:rPr lang="en-US" sz="3600" b="1" dirty="0">
                <a:solidFill>
                  <a:srgbClr val="CDBC53"/>
                </a:solidFill>
              </a:rPr>
              <a:t>Pray Regularly, More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Depend on/trust God more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Pray for others (more)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1 Thess. 5:25; James 5:16; 1 Cor. 7:5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Thank God (more)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Eph. 5:20; 1 Thess. 5:18</a:t>
            </a:r>
          </a:p>
          <a:p>
            <a:pPr algn="ctr"/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2101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304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0" y="0"/>
            <a:ext cx="91440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</a:rPr>
              <a:t>Suggested Resolutions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078856"/>
            <a:ext cx="9144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CDBC53"/>
                </a:solidFill>
              </a:rPr>
              <a:t>Stop Sinning</a:t>
            </a:r>
          </a:p>
          <a:p>
            <a:pPr algn="ctr"/>
            <a:r>
              <a:rPr lang="en-US" sz="3600" b="1" dirty="0">
                <a:solidFill>
                  <a:srgbClr val="CDBC53"/>
                </a:solidFill>
              </a:rPr>
              <a:t>Read The Bible</a:t>
            </a:r>
          </a:p>
          <a:p>
            <a:pPr algn="ctr"/>
            <a:r>
              <a:rPr lang="en-US" sz="3600" b="1" dirty="0">
                <a:solidFill>
                  <a:srgbClr val="CDBC53"/>
                </a:solidFill>
              </a:rPr>
              <a:t>Spiritual Growth</a:t>
            </a:r>
          </a:p>
          <a:p>
            <a:pPr algn="ctr"/>
            <a:r>
              <a:rPr lang="en-US" sz="3600" b="1" dirty="0">
                <a:solidFill>
                  <a:srgbClr val="CDBC53"/>
                </a:solidFill>
              </a:rPr>
              <a:t>Pray Regularly, More</a:t>
            </a:r>
          </a:p>
          <a:p>
            <a:pPr algn="ctr"/>
            <a:r>
              <a:rPr lang="en-US" sz="3600" b="1" dirty="0">
                <a:solidFill>
                  <a:srgbClr val="CDBC53"/>
                </a:solidFill>
              </a:rPr>
              <a:t>Assemble With The Saints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Heb. 10:24-25</a:t>
            </a:r>
          </a:p>
        </p:txBody>
      </p:sp>
    </p:spTree>
    <p:extLst>
      <p:ext uri="{BB962C8B-B14F-4D97-AF65-F5344CB8AC3E}">
        <p14:creationId xmlns:p14="http://schemas.microsoft.com/office/powerpoint/2010/main" val="1963880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304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0" y="0"/>
            <a:ext cx="91440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</a:rPr>
              <a:t>Suggested Resolutions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078856"/>
            <a:ext cx="9144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CDBC53"/>
                </a:solidFill>
              </a:rPr>
              <a:t>Stop Sinning</a:t>
            </a:r>
          </a:p>
          <a:p>
            <a:pPr algn="ctr"/>
            <a:r>
              <a:rPr lang="en-US" sz="3600" b="1" dirty="0">
                <a:solidFill>
                  <a:srgbClr val="CDBC53"/>
                </a:solidFill>
              </a:rPr>
              <a:t>Read The Bible</a:t>
            </a:r>
          </a:p>
          <a:p>
            <a:pPr algn="ctr"/>
            <a:r>
              <a:rPr lang="en-US" sz="3600" b="1" dirty="0">
                <a:solidFill>
                  <a:srgbClr val="CDBC53"/>
                </a:solidFill>
              </a:rPr>
              <a:t>Spiritual Growth</a:t>
            </a:r>
          </a:p>
          <a:p>
            <a:pPr algn="ctr"/>
            <a:r>
              <a:rPr lang="en-US" sz="3600" b="1" dirty="0">
                <a:solidFill>
                  <a:srgbClr val="CDBC53"/>
                </a:solidFill>
              </a:rPr>
              <a:t>Pray Regularly, More</a:t>
            </a:r>
          </a:p>
          <a:p>
            <a:pPr algn="ctr"/>
            <a:r>
              <a:rPr lang="en-US" sz="3600" b="1" dirty="0">
                <a:solidFill>
                  <a:srgbClr val="CDBC53"/>
                </a:solidFill>
              </a:rPr>
              <a:t>Assemble With The Saints</a:t>
            </a:r>
          </a:p>
          <a:p>
            <a:pPr algn="ctr"/>
            <a:r>
              <a:rPr lang="en-US" sz="3600" b="1" dirty="0">
                <a:solidFill>
                  <a:srgbClr val="CDBC53"/>
                </a:solidFill>
              </a:rPr>
              <a:t>Encourage Others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Heb. 3:13</a:t>
            </a:r>
          </a:p>
        </p:txBody>
      </p:sp>
    </p:spTree>
    <p:extLst>
      <p:ext uri="{BB962C8B-B14F-4D97-AF65-F5344CB8AC3E}">
        <p14:creationId xmlns:p14="http://schemas.microsoft.com/office/powerpoint/2010/main" val="3119067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304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0" y="0"/>
            <a:ext cx="91440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</a:rPr>
              <a:t>Suggested Resolutions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078856"/>
            <a:ext cx="9144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CDBC53"/>
                </a:solidFill>
              </a:rPr>
              <a:t>Stop Sinning</a:t>
            </a:r>
          </a:p>
          <a:p>
            <a:pPr algn="ctr"/>
            <a:r>
              <a:rPr lang="en-US" sz="3600" b="1" dirty="0">
                <a:solidFill>
                  <a:srgbClr val="CDBC53"/>
                </a:solidFill>
              </a:rPr>
              <a:t>Read The Bible</a:t>
            </a:r>
          </a:p>
          <a:p>
            <a:pPr algn="ctr"/>
            <a:r>
              <a:rPr lang="en-US" sz="3600" b="1" dirty="0">
                <a:solidFill>
                  <a:srgbClr val="CDBC53"/>
                </a:solidFill>
              </a:rPr>
              <a:t>Spiritual Growth</a:t>
            </a:r>
          </a:p>
          <a:p>
            <a:pPr algn="ctr"/>
            <a:r>
              <a:rPr lang="en-US" sz="3600" b="1" dirty="0">
                <a:solidFill>
                  <a:srgbClr val="CDBC53"/>
                </a:solidFill>
              </a:rPr>
              <a:t>Pray Regularly, More</a:t>
            </a:r>
          </a:p>
          <a:p>
            <a:pPr algn="ctr"/>
            <a:r>
              <a:rPr lang="en-US" sz="3600" b="1" dirty="0">
                <a:solidFill>
                  <a:srgbClr val="CDBC53"/>
                </a:solidFill>
              </a:rPr>
              <a:t>Assemble With The Saints</a:t>
            </a:r>
          </a:p>
          <a:p>
            <a:pPr algn="ctr"/>
            <a:r>
              <a:rPr lang="en-US" sz="3600" b="1" dirty="0">
                <a:solidFill>
                  <a:srgbClr val="CDBC53"/>
                </a:solidFill>
              </a:rPr>
              <a:t>Encourage Others</a:t>
            </a:r>
          </a:p>
          <a:p>
            <a:pPr algn="ctr"/>
            <a:r>
              <a:rPr lang="en-US" sz="3600" b="1" dirty="0">
                <a:solidFill>
                  <a:srgbClr val="CDBC53"/>
                </a:solidFill>
              </a:rPr>
              <a:t>Talk To Others About Salvation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Acts 8:4</a:t>
            </a:r>
          </a:p>
        </p:txBody>
      </p:sp>
    </p:spTree>
    <p:extLst>
      <p:ext uri="{BB962C8B-B14F-4D97-AF65-F5344CB8AC3E}">
        <p14:creationId xmlns:p14="http://schemas.microsoft.com/office/powerpoint/2010/main" val="14328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304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-1" y="509766"/>
            <a:ext cx="91440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>
                <a:solidFill>
                  <a:schemeClr val="bg1"/>
                </a:solidFill>
              </a:rPr>
              <a:t>Resolutions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-1" y="1958531"/>
            <a:ext cx="9144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CDBC53"/>
                </a:solidFill>
              </a:rPr>
              <a:t>The Christian life is about </a:t>
            </a:r>
          </a:p>
          <a:p>
            <a:pPr algn="ctr"/>
            <a:r>
              <a:rPr lang="en-US" sz="3600" b="1" dirty="0">
                <a:solidFill>
                  <a:srgbClr val="CDBC53"/>
                </a:solidFill>
              </a:rPr>
              <a:t>refusing complacency </a:t>
            </a:r>
          </a:p>
          <a:p>
            <a:pPr algn="ctr"/>
            <a:r>
              <a:rPr lang="en-US" sz="3600" b="1" dirty="0">
                <a:solidFill>
                  <a:srgbClr val="CDBC53"/>
                </a:solidFill>
              </a:rPr>
              <a:t>and deciding to </a:t>
            </a:r>
          </a:p>
          <a:p>
            <a:pPr algn="ctr"/>
            <a:r>
              <a:rPr lang="en-US" sz="3600" b="1" i="1" dirty="0">
                <a:solidFill>
                  <a:schemeClr val="bg1"/>
                </a:solidFill>
              </a:rPr>
              <a:t>“excel still more” </a:t>
            </a:r>
            <a:r>
              <a:rPr lang="en-US" sz="3600" b="1" dirty="0">
                <a:solidFill>
                  <a:srgbClr val="CDBC53"/>
                </a:solidFill>
              </a:rPr>
              <a:t>(1 Thess. 4:1) </a:t>
            </a:r>
          </a:p>
          <a:p>
            <a:pPr algn="ctr"/>
            <a:r>
              <a:rPr lang="en-US" sz="3600" b="1" dirty="0">
                <a:solidFill>
                  <a:srgbClr val="CDBC53"/>
                </a:solidFill>
              </a:rPr>
              <a:t>and striving to </a:t>
            </a:r>
          </a:p>
          <a:p>
            <a:pPr algn="ctr"/>
            <a:r>
              <a:rPr lang="en-US" sz="3600" b="1" i="1" dirty="0">
                <a:solidFill>
                  <a:schemeClr val="bg1"/>
                </a:solidFill>
              </a:rPr>
              <a:t>“increase and abound” </a:t>
            </a:r>
            <a:r>
              <a:rPr lang="en-US" sz="3600" b="1" dirty="0">
                <a:solidFill>
                  <a:srgbClr val="CDBC53"/>
                </a:solidFill>
              </a:rPr>
              <a:t>(1 Thess. 3:12).</a:t>
            </a:r>
          </a:p>
        </p:txBody>
      </p:sp>
    </p:spTree>
    <p:extLst>
      <p:ext uri="{BB962C8B-B14F-4D97-AF65-F5344CB8AC3E}">
        <p14:creationId xmlns:p14="http://schemas.microsoft.com/office/powerpoint/2010/main" val="2759088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304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0" y="1181098"/>
            <a:ext cx="91440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>
                <a:solidFill>
                  <a:schemeClr val="bg1"/>
                </a:solidFill>
              </a:rPr>
              <a:t>Resolutions</a:t>
            </a:r>
          </a:p>
        </p:txBody>
      </p:sp>
    </p:spTree>
    <p:extLst>
      <p:ext uri="{BB962C8B-B14F-4D97-AF65-F5344CB8AC3E}">
        <p14:creationId xmlns:p14="http://schemas.microsoft.com/office/powerpoint/2010/main" val="4038001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304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0" y="0"/>
            <a:ext cx="91440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</a:rPr>
              <a:t>Words About Resolutions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07885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CDBC53"/>
                </a:solidFill>
              </a:rPr>
              <a:t>Made Up His Mind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Daniel 1:8</a:t>
            </a:r>
          </a:p>
        </p:txBody>
      </p:sp>
    </p:spTree>
    <p:extLst>
      <p:ext uri="{BB962C8B-B14F-4D97-AF65-F5344CB8AC3E}">
        <p14:creationId xmlns:p14="http://schemas.microsoft.com/office/powerpoint/2010/main" val="4272620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304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0" y="0"/>
            <a:ext cx="91440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</a:rPr>
              <a:t>Words About Resolutions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078856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CDBC53"/>
                </a:solidFill>
              </a:rPr>
              <a:t>Made Up His Mind</a:t>
            </a:r>
          </a:p>
          <a:p>
            <a:pPr algn="ctr"/>
            <a:r>
              <a:rPr lang="en-US" sz="3600" b="1" dirty="0">
                <a:solidFill>
                  <a:srgbClr val="CDBC53"/>
                </a:solidFill>
              </a:rPr>
              <a:t>Determine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Acts 11:29</a:t>
            </a:r>
          </a:p>
        </p:txBody>
      </p:sp>
    </p:spTree>
    <p:extLst>
      <p:ext uri="{BB962C8B-B14F-4D97-AF65-F5344CB8AC3E}">
        <p14:creationId xmlns:p14="http://schemas.microsoft.com/office/powerpoint/2010/main" val="1136748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304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0" y="0"/>
            <a:ext cx="91440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</a:rPr>
              <a:t>Words About Resolutions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078856"/>
            <a:ext cx="9144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CDBC53"/>
                </a:solidFill>
              </a:rPr>
              <a:t>Made Up His Mind</a:t>
            </a:r>
          </a:p>
          <a:p>
            <a:pPr algn="ctr"/>
            <a:r>
              <a:rPr lang="en-US" sz="3600" b="1" dirty="0">
                <a:solidFill>
                  <a:srgbClr val="CDBC53"/>
                </a:solidFill>
              </a:rPr>
              <a:t>Determine</a:t>
            </a:r>
          </a:p>
          <a:p>
            <a:pPr algn="ctr"/>
            <a:r>
              <a:rPr lang="en-US" sz="3600" b="1" dirty="0">
                <a:solidFill>
                  <a:srgbClr val="CDBC53"/>
                </a:solidFill>
              </a:rPr>
              <a:t>Choose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Joshua 24:15, Deuteronomy 30:19-20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Loving the Lord </a:t>
            </a:r>
            <a:r>
              <a:rPr lang="en-US" sz="3200" dirty="0">
                <a:solidFill>
                  <a:schemeClr val="bg1"/>
                </a:solidFill>
              </a:rPr>
              <a:t>(1 Cor. </a:t>
            </a:r>
            <a:r>
              <a:rPr lang="en-US" sz="3200">
                <a:solidFill>
                  <a:schemeClr val="bg1"/>
                </a:solidFill>
              </a:rPr>
              <a:t>8:3</a:t>
            </a:r>
            <a:r>
              <a:rPr lang="en-US" sz="3200" dirty="0">
                <a:solidFill>
                  <a:schemeClr val="bg1"/>
                </a:solidFill>
              </a:rPr>
              <a:t>; 2 Tim. 3:4; 1 John 5:3)</a:t>
            </a:r>
          </a:p>
          <a:p>
            <a:pPr algn="ctr"/>
            <a:r>
              <a:rPr lang="en-US" sz="3200" dirty="0">
                <a:solidFill>
                  <a:schemeClr val="bg1"/>
                </a:solidFill>
              </a:rPr>
              <a:t>Obeying His voice (John 3:36)</a:t>
            </a:r>
          </a:p>
          <a:p>
            <a:pPr algn="ctr"/>
            <a:r>
              <a:rPr lang="en-US" sz="3200" dirty="0">
                <a:solidFill>
                  <a:schemeClr val="bg1"/>
                </a:solidFill>
              </a:rPr>
              <a:t>Holding fast to Him (Jude 1:21; Hebrews 10:23)</a:t>
            </a:r>
          </a:p>
          <a:p>
            <a:pPr algn="ctr"/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9766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304C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0" y="0"/>
            <a:ext cx="91440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</a:rPr>
              <a:t>Words About Resolutions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078856"/>
            <a:ext cx="9144000" cy="563231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CDBC53"/>
                </a:solidFill>
              </a:rPr>
              <a:t>Made Up His Mind</a:t>
            </a:r>
          </a:p>
          <a:p>
            <a:pPr algn="ctr"/>
            <a:r>
              <a:rPr lang="en-US" sz="3600" b="1" dirty="0">
                <a:solidFill>
                  <a:srgbClr val="CDBC53"/>
                </a:solidFill>
              </a:rPr>
              <a:t>Determine</a:t>
            </a:r>
          </a:p>
          <a:p>
            <a:pPr algn="ctr"/>
            <a:r>
              <a:rPr lang="en-US" sz="3600" b="1" dirty="0">
                <a:solidFill>
                  <a:srgbClr val="CDBC53"/>
                </a:solidFill>
              </a:rPr>
              <a:t>Choose</a:t>
            </a:r>
          </a:p>
          <a:p>
            <a:pPr algn="ctr"/>
            <a:r>
              <a:rPr lang="en-US" sz="3600" b="1" dirty="0">
                <a:solidFill>
                  <a:srgbClr val="CDBC53"/>
                </a:solidFill>
              </a:rPr>
              <a:t>Purpose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Psalm 17:3; James 1:26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2 Corinthians 9:7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2 Corinthians 8:1-5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1 Peter 4:1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1 Timothy 4:7-10</a:t>
            </a:r>
            <a:endParaRPr lang="en-US" sz="3200" dirty="0">
              <a:solidFill>
                <a:schemeClr val="bg1"/>
              </a:solidFill>
            </a:endParaRPr>
          </a:p>
          <a:p>
            <a:pPr algn="ctr"/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936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304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0" y="0"/>
            <a:ext cx="91440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</a:rPr>
              <a:t>Words About Resolutions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078856"/>
            <a:ext cx="91440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CDBC53"/>
                </a:solidFill>
              </a:rPr>
              <a:t>Made Up His Mind</a:t>
            </a:r>
          </a:p>
          <a:p>
            <a:pPr algn="ctr"/>
            <a:r>
              <a:rPr lang="en-US" sz="3600" b="1" dirty="0">
                <a:solidFill>
                  <a:srgbClr val="CDBC53"/>
                </a:solidFill>
              </a:rPr>
              <a:t>Determine</a:t>
            </a:r>
          </a:p>
          <a:p>
            <a:pPr algn="ctr"/>
            <a:r>
              <a:rPr lang="en-US" sz="3600" b="1" dirty="0">
                <a:solidFill>
                  <a:srgbClr val="CDBC53"/>
                </a:solidFill>
              </a:rPr>
              <a:t>Choose</a:t>
            </a:r>
          </a:p>
          <a:p>
            <a:pPr algn="ctr"/>
            <a:r>
              <a:rPr lang="en-US" sz="3600" b="1" dirty="0">
                <a:solidFill>
                  <a:srgbClr val="CDBC53"/>
                </a:solidFill>
              </a:rPr>
              <a:t>Purpose</a:t>
            </a:r>
          </a:p>
          <a:p>
            <a:pPr algn="ctr"/>
            <a:r>
              <a:rPr lang="en-US" sz="3600" b="1" dirty="0">
                <a:solidFill>
                  <a:srgbClr val="CDBC53"/>
                </a:solidFill>
              </a:rPr>
              <a:t>Plan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Ps. 36:4; Prov. 15:26; Is. 29:15; Is. 30:1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Proverbs 16:9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James 4:13-15</a:t>
            </a:r>
            <a:endParaRPr lang="en-US" sz="3200" dirty="0">
              <a:solidFill>
                <a:schemeClr val="bg1"/>
              </a:solidFill>
            </a:endParaRPr>
          </a:p>
          <a:p>
            <a:pPr algn="ctr"/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323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304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0" y="0"/>
            <a:ext cx="91440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</a:rPr>
              <a:t>Words About Resolutions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078856"/>
            <a:ext cx="9144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CDBC53"/>
                </a:solidFill>
              </a:rPr>
              <a:t>Made Up His Mind</a:t>
            </a:r>
          </a:p>
          <a:p>
            <a:pPr algn="ctr"/>
            <a:r>
              <a:rPr lang="en-US" sz="3600" b="1" dirty="0">
                <a:solidFill>
                  <a:srgbClr val="CDBC53"/>
                </a:solidFill>
              </a:rPr>
              <a:t>Determine</a:t>
            </a:r>
          </a:p>
          <a:p>
            <a:pPr algn="ctr"/>
            <a:r>
              <a:rPr lang="en-US" sz="3600" b="1" dirty="0">
                <a:solidFill>
                  <a:srgbClr val="CDBC53"/>
                </a:solidFill>
              </a:rPr>
              <a:t>Choose</a:t>
            </a:r>
          </a:p>
          <a:p>
            <a:pPr algn="ctr"/>
            <a:r>
              <a:rPr lang="en-US" sz="3600" b="1" dirty="0">
                <a:solidFill>
                  <a:srgbClr val="CDBC53"/>
                </a:solidFill>
              </a:rPr>
              <a:t>Purpose</a:t>
            </a:r>
          </a:p>
          <a:p>
            <a:pPr algn="ctr"/>
            <a:r>
              <a:rPr lang="en-US" sz="3600" b="1" dirty="0">
                <a:solidFill>
                  <a:srgbClr val="CDBC53"/>
                </a:solidFill>
              </a:rPr>
              <a:t>Plan</a:t>
            </a:r>
          </a:p>
          <a:p>
            <a:pPr algn="ctr"/>
            <a:r>
              <a:rPr lang="en-US" sz="3600" b="1" dirty="0">
                <a:solidFill>
                  <a:srgbClr val="CDBC53"/>
                </a:solidFill>
              </a:rPr>
              <a:t>Commit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Romans 6:17</a:t>
            </a:r>
          </a:p>
          <a:p>
            <a:pPr algn="ctr"/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5955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304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0" y="0"/>
            <a:ext cx="91440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</a:rPr>
              <a:t>Suggested Resolutions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078856"/>
            <a:ext cx="9144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CDBC53"/>
                </a:solidFill>
              </a:rPr>
              <a:t>Stop Sinning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Matthew 7:5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1 John 1:9</a:t>
            </a:r>
          </a:p>
          <a:p>
            <a:pPr algn="ctr"/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95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</TotalTime>
  <Words>338</Words>
  <Application>Microsoft Office PowerPoint</Application>
  <PresentationFormat>On-screen Show (4:3)</PresentationFormat>
  <Paragraphs>99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Calibri Light</vt:lpstr>
      <vt:lpstr>Calibri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Charles Willis</cp:lastModifiedBy>
  <cp:revision>9</cp:revision>
  <dcterms:created xsi:type="dcterms:W3CDTF">2025-12-30T17:04:51Z</dcterms:created>
  <dcterms:modified xsi:type="dcterms:W3CDTF">2026-01-05T15:30:40Z</dcterms:modified>
</cp:coreProperties>
</file>