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5"/>
    <a:srgbClr val="F25516"/>
    <a:srgbClr val="F9AD8F"/>
    <a:srgbClr val="802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0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C9DA-4C25-4A77-9033-C138E5EDCEA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110-00EC-442C-9E48-34A24D03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1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C9DA-4C25-4A77-9033-C138E5EDCEA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110-00EC-442C-9E48-34A24D03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8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C9DA-4C25-4A77-9033-C138E5EDCEA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110-00EC-442C-9E48-34A24D03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8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C9DA-4C25-4A77-9033-C138E5EDCEA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110-00EC-442C-9E48-34A24D03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3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C9DA-4C25-4A77-9033-C138E5EDCEA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110-00EC-442C-9E48-34A24D03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4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C9DA-4C25-4A77-9033-C138E5EDCEA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110-00EC-442C-9E48-34A24D03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C9DA-4C25-4A77-9033-C138E5EDCEA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110-00EC-442C-9E48-34A24D03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8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C9DA-4C25-4A77-9033-C138E5EDCEA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110-00EC-442C-9E48-34A24D03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2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C9DA-4C25-4A77-9033-C138E5EDCEA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110-00EC-442C-9E48-34A24D03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9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C9DA-4C25-4A77-9033-C138E5EDCEA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110-00EC-442C-9E48-34A24D03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0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C9DA-4C25-4A77-9033-C138E5EDCEA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110-00EC-442C-9E48-34A24D03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2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DC9DA-4C25-4A77-9033-C138E5EDCEA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B110-00EC-442C-9E48-34A24D03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1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76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814" b="33831"/>
          <a:stretch/>
        </p:blipFill>
        <p:spPr>
          <a:xfrm>
            <a:off x="0" y="0"/>
            <a:ext cx="9144000" cy="3206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519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Conduct Worthy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Of The Gospel</a:t>
            </a:r>
          </a:p>
          <a:p>
            <a:pPr algn="ctr"/>
            <a:r>
              <a:rPr lang="en-US" sz="4800" dirty="0" smtClean="0">
                <a:solidFill>
                  <a:srgbClr val="FFC305"/>
                </a:solidFill>
                <a:latin typeface="Book Antiqua" panose="02040602050305030304" pitchFamily="18" charset="0"/>
              </a:rPr>
              <a:t>Philippians 1:27-30</a:t>
            </a:r>
            <a:endParaRPr lang="en-US" sz="4800" dirty="0">
              <a:solidFill>
                <a:srgbClr val="FFC305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061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How Is Your Conduct?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Different from the world!</a:t>
            </a:r>
          </a:p>
        </p:txBody>
      </p:sp>
    </p:spTree>
    <p:extLst>
      <p:ext uri="{BB962C8B-B14F-4D97-AF65-F5344CB8AC3E}">
        <p14:creationId xmlns:p14="http://schemas.microsoft.com/office/powerpoint/2010/main" val="80919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814" b="33831"/>
          <a:stretch/>
        </p:blipFill>
        <p:spPr>
          <a:xfrm>
            <a:off x="0" y="1273215"/>
            <a:ext cx="9144000" cy="3206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5841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Conduct Worthy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Of The Gospel</a:t>
            </a:r>
          </a:p>
          <a:p>
            <a:pPr algn="ctr"/>
            <a:r>
              <a:rPr lang="en-US" sz="4800" dirty="0" smtClean="0">
                <a:solidFill>
                  <a:srgbClr val="FFC305"/>
                </a:solidFill>
                <a:latin typeface="Book Antiqua" panose="02040602050305030304" pitchFamily="18" charset="0"/>
              </a:rPr>
              <a:t>Philippians 1:27-30</a:t>
            </a:r>
            <a:endParaRPr lang="en-US" sz="4800" dirty="0">
              <a:solidFill>
                <a:srgbClr val="FFC305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8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305"/>
                </a:solidFill>
                <a:latin typeface="Book Antiqua" panose="02040602050305030304" pitchFamily="18" charset="0"/>
              </a:rPr>
              <a:t>Conduct Worthy Of The Gospel</a:t>
            </a:r>
            <a:endParaRPr lang="en-US" sz="4800" b="1" dirty="0">
              <a:solidFill>
                <a:srgbClr val="FFC305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3517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Citizens of Kingdom of Heaven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(Phil. 3:20; Eph. 2:19; 1 Tim. 3:15, 4:12      Heb. 13:7; 1 Pet. 1:17; 2 Pet. 3:11)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 Way We Appear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(1 Pet. 3:15; Titus 2:7-8; John 13:35)</a:t>
            </a:r>
          </a:p>
        </p:txBody>
      </p:sp>
    </p:spTree>
    <p:extLst>
      <p:ext uri="{BB962C8B-B14F-4D97-AF65-F5344CB8AC3E}">
        <p14:creationId xmlns:p14="http://schemas.microsoft.com/office/powerpoint/2010/main" val="169405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305"/>
                </a:solidFill>
                <a:latin typeface="Book Antiqua" panose="02040602050305030304" pitchFamily="18" charset="0"/>
              </a:rPr>
              <a:t>Conduct Worthy Of The Gospel</a:t>
            </a:r>
            <a:endParaRPr lang="en-US" sz="4800" b="1" dirty="0">
              <a:solidFill>
                <a:srgbClr val="FFC305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3517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 Value of the Gospel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(Rom. 12:1-2; Heb. 4:12; Rom. 1:16)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Respect for God’s Word (Rom. 1:16)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Excellent Behavior (1 Pet. 2:11-12)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No Compromise (Gal. 2:5)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Letting Light Shine (Matt. 5:16)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Colossians 4:5</a:t>
            </a:r>
          </a:p>
        </p:txBody>
      </p:sp>
    </p:spTree>
    <p:extLst>
      <p:ext uri="{BB962C8B-B14F-4D97-AF65-F5344CB8AC3E}">
        <p14:creationId xmlns:p14="http://schemas.microsoft.com/office/powerpoint/2010/main" val="78510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305"/>
                </a:solidFill>
                <a:latin typeface="Book Antiqua" panose="02040602050305030304" pitchFamily="18" charset="0"/>
              </a:rPr>
              <a:t>Conduct Worthy Of The Gospel</a:t>
            </a:r>
            <a:endParaRPr lang="en-US" sz="4800" b="1" dirty="0">
              <a:solidFill>
                <a:srgbClr val="FFC305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351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“only”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(Philippians 1:27)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James 1:22; 2:24</a:t>
            </a:r>
          </a:p>
        </p:txBody>
      </p:sp>
    </p:spTree>
    <p:extLst>
      <p:ext uri="{BB962C8B-B14F-4D97-AF65-F5344CB8AC3E}">
        <p14:creationId xmlns:p14="http://schemas.microsoft.com/office/powerpoint/2010/main" val="120082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305"/>
                </a:solidFill>
                <a:latin typeface="Book Antiqua" panose="02040602050305030304" pitchFamily="18" charset="0"/>
              </a:rPr>
              <a:t>I Will Hear Of You</a:t>
            </a:r>
            <a:endParaRPr lang="en-US" sz="4800" b="1" dirty="0">
              <a:solidFill>
                <a:srgbClr val="FFC305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3517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 Corinthians 7:7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Acts 14:27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Romans 16:19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Regardless of who sees us…</a:t>
            </a:r>
          </a:p>
        </p:txBody>
      </p:sp>
    </p:spTree>
    <p:extLst>
      <p:ext uri="{BB962C8B-B14F-4D97-AF65-F5344CB8AC3E}">
        <p14:creationId xmlns:p14="http://schemas.microsoft.com/office/powerpoint/2010/main" val="131814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305"/>
                </a:solidFill>
                <a:latin typeface="Book Antiqua" panose="02040602050305030304" pitchFamily="18" charset="0"/>
              </a:rPr>
              <a:t>Standing in one spirit </a:t>
            </a:r>
            <a:r>
              <a:rPr lang="en-US" sz="2800" b="1" dirty="0" smtClean="0">
                <a:solidFill>
                  <a:srgbClr val="FFC305"/>
                </a:solidFill>
                <a:latin typeface="Book Antiqua" panose="02040602050305030304" pitchFamily="18" charset="0"/>
              </a:rPr>
              <a:t>(Phil. 1:27)</a:t>
            </a:r>
            <a:endParaRPr lang="en-US" sz="2800" b="1" dirty="0">
              <a:solidFill>
                <a:srgbClr val="FFC305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3517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Stand = Hold Firm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 Cor. 16:13; Gal. 5:1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We Cannot Quit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 Thess. 2:15; Phil. 4:1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 John 2:15-17; Luke 9:62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One spirit – together (Phil. 2:1-2)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John 13:35</a:t>
            </a:r>
          </a:p>
        </p:txBody>
      </p:sp>
    </p:spTree>
    <p:extLst>
      <p:ext uri="{BB962C8B-B14F-4D97-AF65-F5344CB8AC3E}">
        <p14:creationId xmlns:p14="http://schemas.microsoft.com/office/powerpoint/2010/main" val="162583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305"/>
                </a:solidFill>
                <a:latin typeface="Book Antiqua" panose="02040602050305030304" pitchFamily="18" charset="0"/>
              </a:rPr>
              <a:t>One Mind Striving Together </a:t>
            </a:r>
            <a:r>
              <a:rPr lang="en-US" sz="2800" b="1" dirty="0" smtClean="0">
                <a:solidFill>
                  <a:srgbClr val="FFC305"/>
                </a:solidFill>
                <a:latin typeface="Book Antiqua" panose="02040602050305030304" pitchFamily="18" charset="0"/>
              </a:rPr>
              <a:t>(Phil. 1:27)</a:t>
            </a:r>
            <a:endParaRPr lang="en-US" sz="2800" b="1" dirty="0">
              <a:solidFill>
                <a:srgbClr val="FFC305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3517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Jude 3, Eph. 6:11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Philippians 2:2-4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Remember: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Gal. 5:15; 1 Cor. 12:20-26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For the faith of the gospel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Rom. 10:17; James 2:17-18</a:t>
            </a:r>
          </a:p>
        </p:txBody>
      </p:sp>
    </p:spTree>
    <p:extLst>
      <p:ext uri="{BB962C8B-B14F-4D97-AF65-F5344CB8AC3E}">
        <p14:creationId xmlns:p14="http://schemas.microsoft.com/office/powerpoint/2010/main" val="258787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305"/>
                </a:solidFill>
                <a:latin typeface="Book Antiqua" panose="02040602050305030304" pitchFamily="18" charset="0"/>
              </a:rPr>
              <a:t>Not Alarmed By Opponents </a:t>
            </a:r>
            <a:r>
              <a:rPr lang="en-US" sz="2800" b="1" dirty="0" smtClean="0">
                <a:solidFill>
                  <a:srgbClr val="FFC305"/>
                </a:solidFill>
                <a:latin typeface="Book Antiqua" panose="02040602050305030304" pitchFamily="18" charset="0"/>
              </a:rPr>
              <a:t>(Phil. 1:28)</a:t>
            </a:r>
            <a:endParaRPr lang="en-US" sz="2800" b="1" dirty="0">
              <a:solidFill>
                <a:srgbClr val="FFC305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3517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Opponents are not brethren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“In Any Way…”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Matt. 10:28; Rev. 21:8; 1 John 5:4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Phil. 1:29-30; Matt. 5:10-12; 2 Tim. 3:12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Acts 5:41-42; 1 Pet. 4:12-16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God’s Approval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 Thess. 2:2; Acts 16; 2 Tim. 1:8</a:t>
            </a:r>
          </a:p>
        </p:txBody>
      </p:sp>
    </p:spTree>
    <p:extLst>
      <p:ext uri="{BB962C8B-B14F-4D97-AF65-F5344CB8AC3E}">
        <p14:creationId xmlns:p14="http://schemas.microsoft.com/office/powerpoint/2010/main" val="412381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320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Book Antiqua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</cp:revision>
  <dcterms:created xsi:type="dcterms:W3CDTF">2026-01-13T20:11:16Z</dcterms:created>
  <dcterms:modified xsi:type="dcterms:W3CDTF">2026-01-13T21:02:30Z</dcterms:modified>
</cp:coreProperties>
</file>