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9" r:id="rId2"/>
    <p:sldId id="261" r:id="rId3"/>
    <p:sldId id="259" r:id="rId4"/>
    <p:sldId id="263" r:id="rId5"/>
    <p:sldId id="262" r:id="rId6"/>
    <p:sldId id="264" r:id="rId7"/>
    <p:sldId id="256" r:id="rId8"/>
    <p:sldId id="267" r:id="rId9"/>
    <p:sldId id="266" r:id="rId10"/>
    <p:sldId id="268" r:id="rId1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4"/>
    <a:srgbClr val="D4B04C"/>
    <a:srgbClr val="AE9159"/>
    <a:srgbClr val="BEBFB9"/>
    <a:srgbClr val="507B3B"/>
    <a:srgbClr val="53684E"/>
    <a:srgbClr val="990099"/>
    <a:srgbClr val="0099FF"/>
    <a:srgbClr val="FFE98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597D7-E61B-4315-807C-0FA5F4EB743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24E4C-A2C5-41E8-9853-30494518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24E4C-A2C5-41E8-9853-304945186A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24FE-CDE8-42B5-9229-E4A07DDE0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29862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D1342-FD84-4E70-905C-E17F80ECC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32314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BB9B-294C-4E96-8107-D04C20FA9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114545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45FF-0A1A-4442-A1C6-13BD4F534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851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A5A3-09E5-4FE6-83BB-CF71E23AF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21712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5813-FEA5-4F79-AC32-73F9C0F0D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043742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4BC3-F0F3-4278-BA83-9704B69A4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08769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E7A6-185B-4B1D-8942-35D76D391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35165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8D1AE-0B6A-456D-8D8D-8A69739BA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8159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3FC0C-966F-454A-8769-FB1C96077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16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2113-EFB9-4D71-A8EF-FBB2F494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29076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CA1262-EB41-456D-8E1C-1D24F1B8D6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How Do We Change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Our Attitudes?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8200" y="1920081"/>
            <a:ext cx="45720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gamma/>
                        <a:tint val="93725"/>
                        <a:invGamma/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1 Timothy 6:11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Flee These Things and Pursue Godly Things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Do you struggle                  with these things?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810000" cy="487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Proper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Attitudes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About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Money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28600" y="5320004"/>
            <a:ext cx="3886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CBCB4"/>
                </a:solidFill>
                <a:latin typeface="Arial Black" panose="020B0A04020102020204" pitchFamily="34" charset="0"/>
              </a:rPr>
              <a:t>1 Timothy 6:6-11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86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Debt Is Not Wise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Proverbs 22:26-27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Proverbs 17:18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76200" y="228600"/>
            <a:ext cx="64008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Gaining Wealth Is Not Worth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Wearying Ourselves Over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6781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Proverbs 23:4-5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Proverbs 28:20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There are other things </a:t>
            </a:r>
            <a:r>
              <a:rPr lang="en-US" altLang="en-US" sz="3200" b="1" dirty="0" smtClean="0">
                <a:solidFill>
                  <a:srgbClr val="BCBCB4"/>
                </a:solidFill>
              </a:rPr>
              <a:t>                 more worthy                                        of </a:t>
            </a:r>
            <a:r>
              <a:rPr lang="en-US" altLang="en-US" sz="3200" b="1" dirty="0">
                <a:solidFill>
                  <a:srgbClr val="BCBCB4"/>
                </a:solidFill>
              </a:rPr>
              <a:t>our </a:t>
            </a:r>
            <a:r>
              <a:rPr lang="en-US" altLang="en-US" sz="3200" b="1" dirty="0" smtClean="0">
                <a:solidFill>
                  <a:srgbClr val="BCBCB4"/>
                </a:solidFill>
              </a:rPr>
              <a:t>                                      consideration</a:t>
            </a:r>
            <a:endParaRPr lang="en-US" altLang="en-US" sz="3200" b="1" dirty="0">
              <a:solidFill>
                <a:srgbClr val="BCBCB4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It Is Better To Fear God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And Be Poor!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6019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gamma/>
                        <a:tint val="93725"/>
                        <a:invGamma/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Proverbs 15:16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Proverbs 11:4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Proverbs 11:28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Riches Choke The Word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6019800" cy="301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Mark 4:18-19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We MUST beware the  blinding effects of riches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Some Christians                become unfruitful!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Life Does Not Consist Of Riches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" y="1600200"/>
            <a:ext cx="5105400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Luke 12:15-21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Be on your guard against  every form of greed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Life is not about possessions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What IS life about? (v.21)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Verses 31 and 34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1 Timothy 6:6-11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5181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gamma/>
                        <a:tint val="93725"/>
                        <a:invGamma/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Some think godliness is means of great gain (v.5)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Godliness accompanied by Contentment is of great gain! (Phil. 4:12-13)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Learn to be content.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Wanting to get rich </a:t>
            </a:r>
            <a:r>
              <a:rPr lang="en-US" altLang="en-US" sz="3200" b="1" dirty="0" smtClean="0">
                <a:solidFill>
                  <a:srgbClr val="BCBCB4"/>
                </a:solidFill>
              </a:rPr>
              <a:t>causes us </a:t>
            </a:r>
            <a:r>
              <a:rPr lang="en-US" altLang="en-US" sz="3200" b="1" dirty="0">
                <a:solidFill>
                  <a:srgbClr val="BCBCB4"/>
                </a:solidFill>
              </a:rPr>
              <a:t>to fall (v.9)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000" r="-12"/>
          <a:stretch/>
        </p:blipFill>
        <p:spPr>
          <a:xfrm>
            <a:off x="-1555" y="0"/>
            <a:ext cx="9145555" cy="6858000"/>
          </a:xfrm>
          <a:prstGeom prst="rect">
            <a:avLst/>
          </a:prstGeom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6400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B04C"/>
                </a:solidFill>
                <a:latin typeface="Arial Black" panose="020B0A04020102020204" pitchFamily="34" charset="0"/>
              </a:rPr>
              <a:t>The Love Of Money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" y="1371600"/>
            <a:ext cx="6248400" cy="4237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A root of all sorts of evil.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It is hard to be wealthy with a proper Christian attitude!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Some have wandered away from the faith (v.10)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BCBCB4"/>
                </a:solidFill>
              </a:rPr>
              <a:t>Pierced themselves                     with many griefs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213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Microsoft account</cp:lastModifiedBy>
  <cp:revision>9</cp:revision>
  <dcterms:created xsi:type="dcterms:W3CDTF">2008-07-15T14:35:09Z</dcterms:created>
  <dcterms:modified xsi:type="dcterms:W3CDTF">2025-11-24T15:56:00Z</dcterms:modified>
</cp:coreProperties>
</file>