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8AB5"/>
    <a:srgbClr val="A2B3CF"/>
    <a:srgbClr val="FFFF00"/>
    <a:srgbClr val="77A5F0"/>
    <a:srgbClr val="5B71A9"/>
    <a:srgbClr val="144FB0"/>
    <a:srgbClr val="CC0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6" d="100"/>
          <a:sy n="156" d="100"/>
        </p:scale>
        <p:origin x="1944" y="13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3213"/>
            <a:ext cx="1588" cy="1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3238" y="4316413"/>
            <a:ext cx="5856287" cy="405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13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3213"/>
            <a:ext cx="1588" cy="1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3238" y="4316413"/>
            <a:ext cx="5856287" cy="40608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09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12/1/2025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454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A0FA452-703D-4EB9-8EE3-291A475343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936"/>
            <a:ext cx="9144000" cy="6882936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66800"/>
            <a:ext cx="9144000" cy="3048000"/>
          </a:xfrm>
          <a:effectLst>
            <a:glow rad="127000">
              <a:srgbClr val="C00000"/>
            </a:glow>
          </a:effectLst>
        </p:spPr>
        <p:txBody>
          <a:bodyPr>
            <a:no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8800" dirty="0">
                <a:ln w="38100">
                  <a:noFill/>
                </a:ln>
                <a:solidFill>
                  <a:srgbClr val="FFFF0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Impact" panose="020B0806030902050204" pitchFamily="34" charset="0"/>
              </a:rPr>
              <a:t>GOD’S</a:t>
            </a:r>
            <a:br>
              <a:rPr lang="en-US" sz="8800" dirty="0">
                <a:ln w="38100">
                  <a:noFill/>
                </a:ln>
                <a:solidFill>
                  <a:srgbClr val="FFFF0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Impact" panose="020B0806030902050204" pitchFamily="34" charset="0"/>
              </a:rPr>
            </a:br>
            <a:r>
              <a:rPr lang="en-US" sz="8800" dirty="0">
                <a:ln w="38100">
                  <a:noFill/>
                </a:ln>
                <a:solidFill>
                  <a:srgbClr val="FFFF0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Impact" panose="020B0806030902050204" pitchFamily="34" charset="0"/>
              </a:rPr>
              <a:t>APPOINTMENTS</a:t>
            </a:r>
            <a:r>
              <a:rPr lang="en-US" sz="8000" dirty="0">
                <a:ln w="38100">
                  <a:noFill/>
                </a:ln>
                <a:solidFill>
                  <a:srgbClr val="FFFF0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Garamond" panose="02020404030301010803" pitchFamily="18" charset="0"/>
              </a:rPr>
              <a:t/>
            </a:r>
            <a:br>
              <a:rPr lang="en-US" sz="8000" dirty="0">
                <a:ln w="38100">
                  <a:noFill/>
                </a:ln>
                <a:solidFill>
                  <a:srgbClr val="FFFF0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Garamond" panose="02020404030301010803" pitchFamily="18" charset="0"/>
              </a:rPr>
            </a:br>
            <a:endParaRPr lang="en-US" sz="4800" dirty="0">
              <a:ln w="38100">
                <a:noFill/>
              </a:ln>
              <a:solidFill>
                <a:srgbClr val="FFFF00"/>
              </a:solidFill>
              <a:effectLst>
                <a:glow rad="101600">
                  <a:schemeClr val="bg1">
                    <a:alpha val="80000"/>
                  </a:schemeClr>
                </a:glow>
              </a:effectLst>
              <a:latin typeface="Garamond" panose="020204040303010108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14300"/>
            <a:ext cx="8229600" cy="1143000"/>
          </a:xfrm>
        </p:spPr>
        <p:txBody>
          <a:bodyPr/>
          <a:lstStyle/>
          <a:p>
            <a:r>
              <a:rPr lang="en-US" dirty="0">
                <a:ln w="12700">
                  <a:solidFill>
                    <a:schemeClr val="bg1"/>
                  </a:solidFill>
                </a:ln>
                <a:solidFill>
                  <a:srgbClr val="6F8AB5"/>
                </a:solidFill>
                <a:latin typeface="Impact" pitchFamily="34" charset="0"/>
              </a:rPr>
              <a:t>Appointment To Worship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219200"/>
            <a:ext cx="7770813" cy="4113213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Psalm 95:6-11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Hebrews 10:24-25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We keep the appointment at the Lord’s Table 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</a:rPr>
              <a:t>(Acts 20:7</a:t>
            </a:r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)</a:t>
            </a:r>
            <a:endParaRPr lang="en-US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22C42BD-EF5A-47EC-B034-1E0137E29E4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12"/>
          <a:stretch/>
        </p:blipFill>
        <p:spPr>
          <a:xfrm>
            <a:off x="0" y="5688993"/>
            <a:ext cx="1981200" cy="1169007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5F53D7D2-4749-4650-AFA3-7CF39F716F16}"/>
              </a:ext>
            </a:extLst>
          </p:cNvPr>
          <p:cNvSpPr txBox="1">
            <a:spLocks noChangeArrowheads="1"/>
          </p:cNvSpPr>
          <p:nvPr/>
        </p:nvSpPr>
        <p:spPr>
          <a:xfrm>
            <a:off x="2200192" y="5865813"/>
            <a:ext cx="6934200" cy="763587"/>
          </a:xfrm>
          <a:prstGeom prst="rect">
            <a:avLst/>
          </a:prstGeom>
          <a:effectLst>
            <a:glow rad="127000">
              <a:srgbClr val="C00000"/>
            </a:glow>
          </a:effectLst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Font typeface="Times New Roman" pitchFamily="18" charset="0"/>
              <a:buNone/>
            </a:pPr>
            <a:r>
              <a:rPr lang="en-US" sz="4800" spc="600" dirty="0">
                <a:ln w="38100">
                  <a:noFill/>
                </a:ln>
                <a:solidFill>
                  <a:srgbClr val="6F8AB5"/>
                </a:solidFill>
                <a:effectLst/>
                <a:latin typeface="Impact" panose="020B0806030902050204" pitchFamily="34" charset="0"/>
              </a:rPr>
              <a:t>GOD’S APPOINTMENTS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143000" y="1353312"/>
            <a:ext cx="7770813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Hebrews 9:27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Only escape if Christ returns     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(1 Thess. 4:16-17; 1 Cor. 15:51-52)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Everyone else will die                   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(2 Sam. 14:14; Job 30:23; Eccl. 8:8;          Ps. 89:48; Josh. 23:14)</a:t>
            </a:r>
            <a:endParaRPr lang="en-US" sz="3200" dirty="0">
              <a:solidFill>
                <a:srgbClr val="FFFF00"/>
              </a:solidFill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We have no choice</a:t>
            </a:r>
          </a:p>
          <a:p>
            <a: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3200" dirty="0"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30480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 w="12700">
                  <a:solidFill>
                    <a:schemeClr val="bg1"/>
                  </a:solidFill>
                </a:ln>
                <a:solidFill>
                  <a:srgbClr val="6F8AB5"/>
                </a:solidFill>
                <a:uLnTx/>
                <a:uFillTx/>
                <a:latin typeface="Impact" pitchFamily="34" charset="0"/>
                <a:ea typeface="+mj-ea"/>
                <a:cs typeface="+mj-cs"/>
              </a:rPr>
              <a:t>Appointment To Die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E99283F-F9B2-473F-A36D-81249C03FB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12"/>
          <a:stretch/>
        </p:blipFill>
        <p:spPr>
          <a:xfrm>
            <a:off x="0" y="5688993"/>
            <a:ext cx="1981200" cy="1169007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5E737CD3-5CE2-43C7-B522-77A662378B0A}"/>
              </a:ext>
            </a:extLst>
          </p:cNvPr>
          <p:cNvSpPr txBox="1">
            <a:spLocks noChangeArrowheads="1"/>
          </p:cNvSpPr>
          <p:nvPr/>
        </p:nvSpPr>
        <p:spPr>
          <a:xfrm>
            <a:off x="2200192" y="5865813"/>
            <a:ext cx="6934200" cy="763587"/>
          </a:xfrm>
          <a:prstGeom prst="rect">
            <a:avLst/>
          </a:prstGeom>
          <a:effectLst>
            <a:glow rad="127000">
              <a:srgbClr val="C00000"/>
            </a:glow>
          </a:effectLst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Font typeface="Times New Roman" pitchFamily="18" charset="0"/>
              <a:buNone/>
            </a:pPr>
            <a:r>
              <a:rPr lang="en-US" sz="4800" spc="600" dirty="0">
                <a:ln w="38100">
                  <a:noFill/>
                </a:ln>
                <a:solidFill>
                  <a:srgbClr val="6F8AB5"/>
                </a:solidFill>
                <a:effectLst/>
                <a:latin typeface="Impact" panose="020B0806030902050204" pitchFamily="34" charset="0"/>
              </a:rPr>
              <a:t>GOD’S APPOINTMENTS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143000" y="1277112"/>
            <a:ext cx="7770813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Without warning 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(Luke 17:26-30)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End of World 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(2 Pet. 3:10; 1 John 2:17)</a:t>
            </a:r>
            <a:endParaRPr lang="en-US" sz="3200" dirty="0">
              <a:solidFill>
                <a:srgbClr val="FFFF00"/>
              </a:solidFill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We have no choice                    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(Rev. 20:11-12; John 5:28-29)</a:t>
            </a:r>
            <a:endParaRPr lang="en-US" sz="3200" dirty="0"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3200" dirty="0"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 w="12700">
                  <a:solidFill>
                    <a:schemeClr val="bg1"/>
                  </a:solidFill>
                </a:ln>
                <a:solidFill>
                  <a:srgbClr val="6F8AB5"/>
                </a:solidFill>
                <a:uLnTx/>
                <a:uFillTx/>
                <a:latin typeface="Impact" pitchFamily="34" charset="0"/>
                <a:ea typeface="+mj-ea"/>
                <a:cs typeface="+mj-cs"/>
              </a:rPr>
              <a:t>Appointment To Judgment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63F45A6-6EB7-4D4A-9B4D-87E51F14C4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12"/>
          <a:stretch/>
        </p:blipFill>
        <p:spPr>
          <a:xfrm>
            <a:off x="0" y="5688993"/>
            <a:ext cx="1981200" cy="1169007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31AA7337-F9D0-4DAB-A47A-58A719722361}"/>
              </a:ext>
            </a:extLst>
          </p:cNvPr>
          <p:cNvSpPr txBox="1">
            <a:spLocks noChangeArrowheads="1"/>
          </p:cNvSpPr>
          <p:nvPr/>
        </p:nvSpPr>
        <p:spPr>
          <a:xfrm>
            <a:off x="2200192" y="5865813"/>
            <a:ext cx="6934200" cy="763587"/>
          </a:xfrm>
          <a:prstGeom prst="rect">
            <a:avLst/>
          </a:prstGeom>
          <a:effectLst>
            <a:glow rad="127000">
              <a:srgbClr val="C00000"/>
            </a:glow>
          </a:effectLst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Font typeface="Times New Roman" pitchFamily="18" charset="0"/>
              <a:buNone/>
            </a:pPr>
            <a:r>
              <a:rPr lang="en-US" sz="4800" spc="600" dirty="0">
                <a:ln w="38100">
                  <a:noFill/>
                </a:ln>
                <a:solidFill>
                  <a:srgbClr val="6F8AB5"/>
                </a:solidFill>
                <a:effectLst/>
                <a:latin typeface="Impact" panose="020B0806030902050204" pitchFamily="34" charset="0"/>
              </a:rPr>
              <a:t>GOD’S APPOINTMENTS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143000" y="1277112"/>
            <a:ext cx="7770813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Jesus 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(Acts 17:30-31; John 5:22-27;          1 Cor. 4:4-5; 2 Cor. 5:10)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Our High Priest 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(Heb. 4:14-16)</a:t>
            </a:r>
            <a:endParaRPr lang="en-US" sz="3200" dirty="0">
              <a:solidFill>
                <a:srgbClr val="FFFF00"/>
              </a:solidFill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None/>
            </a:pPr>
            <a:endParaRPr lang="en-US" sz="3200" dirty="0"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3200" dirty="0"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858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 w="12700">
                  <a:solidFill>
                    <a:schemeClr val="bg1"/>
                  </a:solidFill>
                </a:ln>
                <a:solidFill>
                  <a:srgbClr val="6F8AB5"/>
                </a:solidFill>
                <a:uLnTx/>
                <a:uFillTx/>
                <a:latin typeface="Impact" pitchFamily="34" charset="0"/>
                <a:ea typeface="+mj-ea"/>
                <a:cs typeface="+mj-cs"/>
              </a:rPr>
              <a:t>God’s Appointed Judge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1914265-DFC4-432D-8EBB-B0C797E72AD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12"/>
          <a:stretch/>
        </p:blipFill>
        <p:spPr>
          <a:xfrm>
            <a:off x="0" y="5688993"/>
            <a:ext cx="1981200" cy="1169007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CB8B2687-4B4D-42EF-870C-D48D6F3DAAEC}"/>
              </a:ext>
            </a:extLst>
          </p:cNvPr>
          <p:cNvSpPr txBox="1">
            <a:spLocks noChangeArrowheads="1"/>
          </p:cNvSpPr>
          <p:nvPr/>
        </p:nvSpPr>
        <p:spPr>
          <a:xfrm>
            <a:off x="2200192" y="5865813"/>
            <a:ext cx="6934200" cy="763587"/>
          </a:xfrm>
          <a:prstGeom prst="rect">
            <a:avLst/>
          </a:prstGeom>
          <a:effectLst>
            <a:glow rad="127000">
              <a:srgbClr val="C00000"/>
            </a:glow>
          </a:effectLst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Font typeface="Times New Roman" pitchFamily="18" charset="0"/>
              <a:buNone/>
            </a:pPr>
            <a:r>
              <a:rPr lang="en-US" sz="4800" spc="600" dirty="0">
                <a:ln w="38100">
                  <a:noFill/>
                </a:ln>
                <a:solidFill>
                  <a:srgbClr val="6F8AB5"/>
                </a:solidFill>
                <a:effectLst/>
                <a:latin typeface="Impact" panose="020B0806030902050204" pitchFamily="34" charset="0"/>
              </a:rPr>
              <a:t>GOD’S APPOINTMENTS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066800" y="1372393"/>
            <a:ext cx="7770813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What it is NOT 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None/>
            </a:pP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	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What friends think about us (Matt. 6)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None/>
            </a:pP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	Being better than others (2 Cor. 10:12)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None/>
            </a:pP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	Being sincere in beliefs (Prov. 14:12)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It IS: Christ’s Word 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None/>
            </a:pP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	</a:t>
            </a:r>
            <a:r>
              <a:rPr lang="en-US" dirty="0">
                <a:solidFill>
                  <a:srgbClr val="FFFF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(John 12:48; James 2:12; Heb. 13:8)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Char char="•"/>
            </a:pPr>
            <a:r>
              <a:rPr lang="en-US" sz="3200" dirty="0">
                <a:latin typeface="Arial Black" pitchFamily="34" charset="0"/>
                <a:ea typeface="Lucida Sans Unicode" pitchFamily="34" charset="0"/>
                <a:cs typeface="Lucida Sans Unicode" pitchFamily="34" charset="0"/>
              </a:rPr>
              <a:t>No excuses will be accepted</a:t>
            </a:r>
          </a:p>
          <a:p>
            <a:pPr marL="342900" indent="-342900">
              <a:spcBef>
                <a:spcPts val="800"/>
              </a:spcBef>
              <a:buClr>
                <a:schemeClr val="bg1"/>
              </a:buClr>
              <a:buSzPct val="100000"/>
              <a:buFont typeface="Arial" charset="0"/>
              <a:buNone/>
            </a:pPr>
            <a:endParaRPr lang="en-US" sz="3200" dirty="0"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3200" dirty="0">
              <a:latin typeface="Arial Black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09600" y="323881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 w="12700">
                  <a:solidFill>
                    <a:schemeClr val="bg1"/>
                  </a:solidFill>
                </a:ln>
                <a:solidFill>
                  <a:srgbClr val="6F8AB5"/>
                </a:solidFill>
                <a:uLnTx/>
                <a:uFillTx/>
                <a:latin typeface="Impact" pitchFamily="34" charset="0"/>
                <a:ea typeface="+mj-ea"/>
                <a:cs typeface="+mj-cs"/>
              </a:rPr>
              <a:t>God’s Appointed Standard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94D704B-EAB3-4012-9D29-DB73ADF4681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12"/>
          <a:stretch/>
        </p:blipFill>
        <p:spPr>
          <a:xfrm>
            <a:off x="0" y="5688993"/>
            <a:ext cx="1981200" cy="1169007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0D9EFAB6-2BF3-4A29-A752-4DA1F8F96C31}"/>
              </a:ext>
            </a:extLst>
          </p:cNvPr>
          <p:cNvSpPr txBox="1">
            <a:spLocks noChangeArrowheads="1"/>
          </p:cNvSpPr>
          <p:nvPr/>
        </p:nvSpPr>
        <p:spPr>
          <a:xfrm>
            <a:off x="2200192" y="5865813"/>
            <a:ext cx="6934200" cy="763587"/>
          </a:xfrm>
          <a:prstGeom prst="rect">
            <a:avLst/>
          </a:prstGeom>
          <a:effectLst>
            <a:glow rad="127000">
              <a:srgbClr val="C00000"/>
            </a:glow>
          </a:effectLst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Font typeface="Times New Roman" pitchFamily="18" charset="0"/>
              <a:buNone/>
            </a:pPr>
            <a:r>
              <a:rPr lang="en-US" sz="4800" spc="600" dirty="0">
                <a:ln w="38100">
                  <a:noFill/>
                </a:ln>
                <a:solidFill>
                  <a:srgbClr val="6F8AB5"/>
                </a:solidFill>
                <a:effectLst/>
                <a:latin typeface="Impact" panose="020B0806030902050204" pitchFamily="34" charset="0"/>
              </a:rPr>
              <a:t>GOD’S APPOINTMENTS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659C6DB-5268-4769-B264-A2958B822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936"/>
            <a:ext cx="9144000" cy="6882936"/>
          </a:xfrm>
          <a:prstGeom prst="rect">
            <a:avLst/>
          </a:prstGeom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1828800"/>
            <a:ext cx="914400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US" sz="8000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  <a:ea typeface="Lucida Sans Unicode" pitchFamily="34" charset="0"/>
                <a:cs typeface="Lucida Sans Unicode" pitchFamily="34" charset="0"/>
              </a:rPr>
              <a:t>Are you ready </a:t>
            </a:r>
          </a:p>
          <a:p>
            <a:pPr algn="ctr"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US" sz="8000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  <a:ea typeface="Lucida Sans Unicode" pitchFamily="34" charset="0"/>
                <a:cs typeface="Lucida Sans Unicode" pitchFamily="34" charset="0"/>
              </a:rPr>
              <a:t>to meet God?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</TotalTime>
  <Words>157</Words>
  <Application>Microsoft Office PowerPoint</Application>
  <PresentationFormat>On-screen Show (4:3)</PresentationFormat>
  <Paragraphs>32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Arial Black</vt:lpstr>
      <vt:lpstr>Calibri</vt:lpstr>
      <vt:lpstr>Constantia</vt:lpstr>
      <vt:lpstr>Garamond</vt:lpstr>
      <vt:lpstr>Impact</vt:lpstr>
      <vt:lpstr>Lucida Sans Unicode</vt:lpstr>
      <vt:lpstr>Times New Roman</vt:lpstr>
      <vt:lpstr>Wingdings 2</vt:lpstr>
      <vt:lpstr>Flow</vt:lpstr>
      <vt:lpstr>PowerPoint Presentation</vt:lpstr>
      <vt:lpstr>GOD’S APPOINTMENTS </vt:lpstr>
      <vt:lpstr>Appointment To Worship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Appointments</dc:title>
  <dc:creator>charles</dc:creator>
  <cp:lastModifiedBy>Microsoft account</cp:lastModifiedBy>
  <cp:revision>10</cp:revision>
  <dcterms:modified xsi:type="dcterms:W3CDTF">2025-12-01T20:03:42Z</dcterms:modified>
</cp:coreProperties>
</file>