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2" r:id="rId6"/>
    <p:sldId id="263" r:id="rId7"/>
    <p:sldId id="264" r:id="rId8"/>
    <p:sldId id="265" r:id="rId9"/>
    <p:sldId id="261" r:id="rId10"/>
  </p:sldIdLst>
  <p:sldSz cx="9144000" cy="6858000" type="screen4x3"/>
  <p:notesSz cx="6858000" cy="9144000"/>
  <p:embeddedFontLst>
    <p:embeddedFont>
      <p:font typeface="Tahoma" panose="020B0604030504040204" pitchFamily="34" charset="0"/>
      <p:regular r:id="rId11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B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0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3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1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5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4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3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1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4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0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9928C-1D4F-47AF-BBBF-7DE52DAE89B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8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39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247DFF-5318-9D93-276B-67C7710BFF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36" t="191" r="2322" b="-191"/>
          <a:stretch>
            <a:fillRect/>
          </a:stretch>
        </p:blipFill>
        <p:spPr>
          <a:xfrm>
            <a:off x="-646545" y="-13162"/>
            <a:ext cx="9790545" cy="6884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46546" y="766732"/>
            <a:ext cx="979054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A Lamp To My Feet</a:t>
            </a:r>
          </a:p>
          <a:p>
            <a:pPr algn="ctr"/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pPr algn="ctr"/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pPr algn="ctr"/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pPr algn="ctr"/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pPr algn="ctr"/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pPr algn="ctr"/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Psalm 119:105-112</a:t>
            </a:r>
          </a:p>
        </p:txBody>
      </p:sp>
    </p:spTree>
    <p:extLst>
      <p:ext uri="{BB962C8B-B14F-4D97-AF65-F5344CB8AC3E}">
        <p14:creationId xmlns:p14="http://schemas.microsoft.com/office/powerpoint/2010/main" val="3799819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CA16FC-86BC-B10F-E881-A3248E5221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741" r="37574"/>
          <a:stretch>
            <a:fillRect/>
          </a:stretch>
        </p:blipFill>
        <p:spPr>
          <a:xfrm>
            <a:off x="6286500" y="10"/>
            <a:ext cx="2855214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-1" y="0"/>
            <a:ext cx="914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God Wants Us To Obey Him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015663"/>
            <a:ext cx="9144000" cy="563231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ea typeface="Tahoma" pitchFamily="34" charset="0"/>
                <a:cs typeface="Tahoma" pitchFamily="34" charset="0"/>
              </a:rPr>
              <a:t>	Law (119:1)</a:t>
            </a:r>
          </a:p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ea typeface="Tahoma" pitchFamily="34" charset="0"/>
                <a:cs typeface="Tahoma" pitchFamily="34" charset="0"/>
              </a:rPr>
              <a:t>	Testimonies (119:111)</a:t>
            </a:r>
          </a:p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ea typeface="Tahoma" pitchFamily="34" charset="0"/>
                <a:cs typeface="Tahoma" pitchFamily="34" charset="0"/>
              </a:rPr>
              <a:t>	Way (119:37)</a:t>
            </a:r>
          </a:p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ea typeface="Tahoma" pitchFamily="34" charset="0"/>
                <a:cs typeface="Tahoma" pitchFamily="34" charset="0"/>
              </a:rPr>
              <a:t>	Precepts (119:110)</a:t>
            </a:r>
          </a:p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ea typeface="Tahoma" pitchFamily="34" charset="0"/>
                <a:cs typeface="Tahoma" pitchFamily="34" charset="0"/>
              </a:rPr>
              <a:t>	Statutes (119:112)</a:t>
            </a:r>
          </a:p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ea typeface="Tahoma" pitchFamily="34" charset="0"/>
                <a:cs typeface="Tahoma" pitchFamily="34" charset="0"/>
              </a:rPr>
              <a:t>	Commandments(11:10)</a:t>
            </a:r>
          </a:p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ea typeface="Tahoma" pitchFamily="34" charset="0"/>
                <a:cs typeface="Tahoma" pitchFamily="34" charset="0"/>
              </a:rPr>
              <a:t> 	Judgments (119:7)</a:t>
            </a:r>
          </a:p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ea typeface="Tahoma" pitchFamily="34" charset="0"/>
                <a:cs typeface="Tahoma" pitchFamily="34" charset="0"/>
              </a:rPr>
              <a:t>	Word (119:9)</a:t>
            </a:r>
          </a:p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ea typeface="Tahoma" pitchFamily="34" charset="0"/>
                <a:cs typeface="Tahoma" pitchFamily="34" charset="0"/>
              </a:rPr>
              <a:t>	Truth (119:160)</a:t>
            </a:r>
          </a:p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ea typeface="Tahoma" pitchFamily="34" charset="0"/>
                <a:cs typeface="Tahoma" pitchFamily="34" charset="0"/>
              </a:rPr>
              <a:t>	Ordinances (119:106)</a:t>
            </a:r>
          </a:p>
        </p:txBody>
      </p:sp>
    </p:spTree>
    <p:extLst>
      <p:ext uri="{BB962C8B-B14F-4D97-AF65-F5344CB8AC3E}">
        <p14:creationId xmlns:p14="http://schemas.microsoft.com/office/powerpoint/2010/main" val="241132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51C77-7814-23B3-0BD6-2EC6A2421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632444-D3FD-92E6-7385-805F805649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741" r="37574"/>
          <a:stretch>
            <a:fillRect/>
          </a:stretch>
        </p:blipFill>
        <p:spPr>
          <a:xfrm>
            <a:off x="6286500" y="10"/>
            <a:ext cx="2855214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53B579-D309-BABD-358D-548D7242C5B6}"/>
              </a:ext>
            </a:extLst>
          </p:cNvPr>
          <p:cNvSpPr txBox="1"/>
          <p:nvPr/>
        </p:nvSpPr>
        <p:spPr>
          <a:xfrm>
            <a:off x="-1" y="0"/>
            <a:ext cx="900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God’s Word Guides Us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E164B2-CAF6-FCCA-239C-E105BC562837}"/>
              </a:ext>
            </a:extLst>
          </p:cNvPr>
          <p:cNvSpPr txBox="1"/>
          <p:nvPr/>
        </p:nvSpPr>
        <p:spPr>
          <a:xfrm>
            <a:off x="644893" y="1020842"/>
            <a:ext cx="849910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A lamp and a light (v. 105)</a:t>
            </a:r>
          </a:p>
          <a:p>
            <a:endParaRPr lang="en-US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We must </a:t>
            </a:r>
            <a:r>
              <a:rPr lang="en-US" sz="40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“keep His                            ordinances”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(v. 106)</a:t>
            </a:r>
          </a:p>
          <a:p>
            <a:endParaRPr lang="en-US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1 John 1:7</a:t>
            </a:r>
          </a:p>
          <a:p>
            <a:endParaRPr lang="en-US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We won’t recognize the                            righteous way if we don’t                          know the Word!</a:t>
            </a:r>
          </a:p>
        </p:txBody>
      </p:sp>
    </p:spTree>
    <p:extLst>
      <p:ext uri="{BB962C8B-B14F-4D97-AF65-F5344CB8AC3E}">
        <p14:creationId xmlns:p14="http://schemas.microsoft.com/office/powerpoint/2010/main" val="210475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54C11C-746A-C698-F24C-E9D96771DC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741" r="37574"/>
          <a:stretch>
            <a:fillRect/>
          </a:stretch>
        </p:blipFill>
        <p:spPr>
          <a:xfrm>
            <a:off x="6286500" y="10"/>
            <a:ext cx="2855214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-1" y="0"/>
            <a:ext cx="900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God’s Word Revives 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893" y="1020842"/>
            <a:ext cx="84991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In the midst of affliction                            (v. 107)</a:t>
            </a:r>
          </a:p>
          <a:p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1 John 1:9</a:t>
            </a:r>
          </a:p>
          <a:p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Revival motivates us</a:t>
            </a:r>
          </a:p>
        </p:txBody>
      </p:sp>
    </p:spTree>
    <p:extLst>
      <p:ext uri="{BB962C8B-B14F-4D97-AF65-F5344CB8AC3E}">
        <p14:creationId xmlns:p14="http://schemas.microsoft.com/office/powerpoint/2010/main" val="161909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DF7A26-5565-FED4-5878-E3CE15C835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741" r="37574"/>
          <a:stretch>
            <a:fillRect/>
          </a:stretch>
        </p:blipFill>
        <p:spPr>
          <a:xfrm>
            <a:off x="6286500" y="10"/>
            <a:ext cx="2855214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-1" y="0"/>
            <a:ext cx="900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God’s Word Teaches 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745" y="1020842"/>
            <a:ext cx="88022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We are the empty vessel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(v. 108)</a:t>
            </a: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Psalm 119:12</a:t>
            </a: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Psalm 119:73</a:t>
            </a: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Psalm 119:102</a:t>
            </a: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What I must do: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Listen so God can teach 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Give offerings of mouth (v. 108)</a:t>
            </a:r>
          </a:p>
        </p:txBody>
      </p:sp>
    </p:spTree>
    <p:extLst>
      <p:ext uri="{BB962C8B-B14F-4D97-AF65-F5344CB8AC3E}">
        <p14:creationId xmlns:p14="http://schemas.microsoft.com/office/powerpoint/2010/main" val="171270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0DA9E3-5A9A-144A-1E18-34CAFC0EA8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741" r="37574"/>
          <a:stretch>
            <a:fillRect/>
          </a:stretch>
        </p:blipFill>
        <p:spPr>
          <a:xfrm>
            <a:off x="6286500" y="10"/>
            <a:ext cx="2855214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-1" y="0"/>
            <a:ext cx="900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God’s Word Gives Us Hope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020842"/>
            <a:ext cx="91440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“My life is continually                                     in my hand”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(v. 109)</a:t>
            </a:r>
          </a:p>
          <a:p>
            <a:endParaRPr lang="en-US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r>
              <a:rPr lang="en-US" sz="40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“Yet I do not forget Your law”</a:t>
            </a:r>
          </a:p>
          <a:p>
            <a:endParaRPr lang="en-US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Nothing can drive the truth                              out of our heart.</a:t>
            </a:r>
          </a:p>
          <a:p>
            <a:endParaRPr lang="en-US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119:10, 92, 94, 165</a:t>
            </a:r>
          </a:p>
        </p:txBody>
      </p:sp>
    </p:spTree>
    <p:extLst>
      <p:ext uri="{BB962C8B-B14F-4D97-AF65-F5344CB8AC3E}">
        <p14:creationId xmlns:p14="http://schemas.microsoft.com/office/powerpoint/2010/main" val="2846700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FAED94-F49D-EE1B-D610-D71A1E22D4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741" r="37574"/>
          <a:stretch>
            <a:fillRect/>
          </a:stretch>
        </p:blipFill>
        <p:spPr>
          <a:xfrm>
            <a:off x="6286500" y="10"/>
            <a:ext cx="2855214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-1" y="0"/>
            <a:ext cx="900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God’s Word Is My Joy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745" y="1020842"/>
            <a:ext cx="88022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“I have inherited Your                      testimonies forever” (v.111)</a:t>
            </a:r>
          </a:p>
          <a:p>
            <a:endParaRPr lang="en-US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r>
              <a:rPr lang="en-US" sz="40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“They are the joy of                                     my heart”</a:t>
            </a:r>
          </a:p>
          <a:p>
            <a:endParaRPr lang="en-US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Psalm 119:54, 72, 103,                                   161-162</a:t>
            </a:r>
          </a:p>
        </p:txBody>
      </p:sp>
    </p:spTree>
    <p:extLst>
      <p:ext uri="{BB962C8B-B14F-4D97-AF65-F5344CB8AC3E}">
        <p14:creationId xmlns:p14="http://schemas.microsoft.com/office/powerpoint/2010/main" val="55094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546FAF-B7F0-C05E-E022-5A11507A49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36" t="191" r="2322" b="-191"/>
          <a:stretch>
            <a:fillRect/>
          </a:stretch>
        </p:blipFill>
        <p:spPr>
          <a:xfrm>
            <a:off x="1" y="-26324"/>
            <a:ext cx="9144000" cy="6884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46544" y="164812"/>
            <a:ext cx="9790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Psalm 119:112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CAB26C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“I have inclined my heart to perform                                Your statutes forever, even to the end”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5024160"/>
            <a:ext cx="9144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Will you perform the statutes of God?</a:t>
            </a:r>
          </a:p>
        </p:txBody>
      </p:sp>
    </p:spTree>
    <p:extLst>
      <p:ext uri="{BB962C8B-B14F-4D97-AF65-F5344CB8AC3E}">
        <p14:creationId xmlns:p14="http://schemas.microsoft.com/office/powerpoint/2010/main" val="1521199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273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Tahoma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12</cp:revision>
  <dcterms:created xsi:type="dcterms:W3CDTF">2016-12-27T14:44:22Z</dcterms:created>
  <dcterms:modified xsi:type="dcterms:W3CDTF">2025-12-11T16:51:58Z</dcterms:modified>
</cp:coreProperties>
</file>