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8"/>
  </p:notesMasterIdLst>
  <p:sldIdLst>
    <p:sldId id="262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Lato Black" panose="020F0502020204030203" pitchFamily="34" charset="0"/>
      <p:bold r:id="rId13"/>
      <p:boldItalic r:id="rId14"/>
    </p:embeddedFont>
    <p:embeddedFont>
      <p:font typeface="MV Boli" panose="02000500030200090000" pitchFamily="2" charset="0"/>
      <p:regular r:id="rId15"/>
    </p:embeddedFont>
    <p:embeddedFont>
      <p:font typeface="Century Gothic" panose="020B050202020202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9616"/>
    <a:srgbClr val="DB924E"/>
    <a:srgbClr val="FEB456"/>
    <a:srgbClr val="86B0AA"/>
    <a:srgbClr val="659B93"/>
    <a:srgbClr val="A9C7C3"/>
    <a:srgbClr val="649993"/>
    <a:srgbClr val="215A61"/>
    <a:srgbClr val="2C7E93"/>
    <a:srgbClr val="80C7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16" autoAdjust="0"/>
  </p:normalViewPr>
  <p:slideViewPr>
    <p:cSldViewPr>
      <p:cViewPr varScale="1">
        <p:scale>
          <a:sx n="154" d="100"/>
          <a:sy n="154" d="100"/>
        </p:scale>
        <p:origin x="20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ableStyles" Target="tableStyle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FE6235-C75D-4972-9E41-75416092E9C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9E1D8A-7CD2-443F-A01B-9DAE0CB68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05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E1D8A-7CD2-443F-A01B-9DAE0CB681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65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A4825E-0A68-4FD2-B3DA-87988517C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CACF44E-3731-417F-8857-E3688953D7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C26FEF-7F8F-478E-A631-6A06C5D74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735F43A-06AA-4B80-90E8-60CC4F704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628D38F-37C2-4AAB-B407-A0713CF8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EE4088-1DEE-40E2-A333-A5A2A7A99E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5929954"/>
      </p:ext>
    </p:extLst>
  </p:cSld>
  <p:clrMapOvr>
    <a:masterClrMapping/>
  </p:clrMapOvr>
  <p:transition spd="med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8F25EA-CD67-4B6E-A2A4-BCCF58AFF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CB45AA5-069B-4551-9D70-4A2514D859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2D7AB1-6D58-4188-87B2-4C2C32A0C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FF26307-1270-4F7B-9A41-C34D8D129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662CA60-76E8-4C87-A7E9-950803DF9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ED8018-A542-484F-8BE8-5A25059E7E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034250"/>
      </p:ext>
    </p:extLst>
  </p:cSld>
  <p:clrMapOvr>
    <a:masterClrMapping/>
  </p:clrMapOvr>
  <p:transition spd="med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62096AE-90BF-4ADF-86CB-81069970B5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9A28994-F20A-442B-ABE6-40C7F1971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EBA6E46-F059-4232-8A62-4706FE446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3E075F8-177F-4AB1-8D13-CCBA639D4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A112C0-A3FE-49BA-A5E1-98BE8271D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6EEBAB-49A0-4456-8298-CEEB2B1D48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6210456"/>
      </p:ext>
    </p:extLst>
  </p:cSld>
  <p:clrMapOvr>
    <a:masterClrMapping/>
  </p:clrMapOvr>
  <p:transition spd="med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C66CAD-28E9-4106-B43A-9C83AD8DB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782942E-5201-4626-8768-9C6E28EB05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377674F-AACA-4A33-B745-755513D62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247B105-F895-43C9-B496-227148872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493BD8E-D8F0-42E2-9DF8-B25E0EFBA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3BC978-64BC-48AE-9E0D-7A8043F5BF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0479479"/>
      </p:ext>
    </p:extLst>
  </p:cSld>
  <p:clrMapOvr>
    <a:masterClrMapping/>
  </p:clrMapOvr>
  <p:transition spd="med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6EB291-85EF-4A46-895D-C96DCB7C3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D13F663-4874-4267-A359-06E3FDCCD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A0D9F16-641E-47C2-AB1D-F9462EE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CEC93F9-0822-4F56-96CC-8EF78D4B1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21CAB0-6ABD-4A3B-9CBE-F928A88DD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0A9B8D-53E9-47AA-BF4A-82EA76F62D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9417244"/>
      </p:ext>
    </p:extLst>
  </p:cSld>
  <p:clrMapOvr>
    <a:masterClrMapping/>
  </p:clrMapOvr>
  <p:transition spd="med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F20B2B-5CA7-49C0-BAD6-DC9909564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9441363-6CD0-4494-9435-65C9BD214F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8193FD7-6734-4C89-B488-0B21A537CE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DD5E5CE-4312-40A7-BFD1-CE4EB0CB6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94A1065-3814-446F-8E81-1C0F2C920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A1D9FBA-1919-44E4-9A4D-188457BF8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3B032-A38B-4F02-AD11-8C81C4F588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9480460"/>
      </p:ext>
    </p:extLst>
  </p:cSld>
  <p:clrMapOvr>
    <a:masterClrMapping/>
  </p:clrMapOvr>
  <p:transition spd="med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AA0ACD-D7D7-40C7-832D-7F30599D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FCF12AC-AEEE-4AC3-96E6-47A02FFD2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91E62E4-F79A-47DF-AC84-585CADCEE8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2F37D4B-0FCB-44E2-9508-FE60AC26EE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4FF8814-963B-4422-8765-F0F81D8F90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EF89261-6B6B-4DA5-AC44-A5F91D7E7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EDC5DE8-BEC2-4EC3-9FD6-736322C8F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F5371E1-5AEC-4C55-869E-E85CD7D42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D6B92E-F76A-48B4-AE74-E1F50F7E4E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9521028"/>
      </p:ext>
    </p:extLst>
  </p:cSld>
  <p:clrMapOvr>
    <a:masterClrMapping/>
  </p:clrMapOvr>
  <p:transition spd="med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C2FF34-7CE7-4D1F-8EB7-09439FD1D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E35EDD0-2922-48D0-9260-6ED9BAE12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60D62E0-8222-464C-BA5C-1B82A5444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BCEABA5-B3C8-4304-9085-F2AE0AAB2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87ED3F-1A7F-44A5-97C8-56F919E625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6258896"/>
      </p:ext>
    </p:extLst>
  </p:cSld>
  <p:clrMapOvr>
    <a:masterClrMapping/>
  </p:clrMapOvr>
  <p:transition spd="med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0421D58-362C-4AE5-8103-CC1B97EE6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07BBDA5-DD66-49AD-8AF7-1493F097A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E5C48BA-968C-45A5-B1D3-AF4C577F6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AC341E-66B7-4864-866B-18F78F9F55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4041724"/>
      </p:ext>
    </p:extLst>
  </p:cSld>
  <p:clrMapOvr>
    <a:masterClrMapping/>
  </p:clrMapOvr>
  <p:transition spd="med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51156A-B771-4E02-857F-ACE8FBFA7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3C6B31A-135B-4164-AA0C-01D58A08B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A32CC44-B303-4AC5-8C1F-B23AFE7D0C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2038F2C-4140-4D1A-8383-52730E9C3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03C0A9B-DE75-488E-BA25-4606E959D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CE43463-A3B6-446B-89C0-A44AF49A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4E4EE4-B975-44D2-87FC-C5DE119CA9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5058463"/>
      </p:ext>
    </p:extLst>
  </p:cSld>
  <p:clrMapOvr>
    <a:masterClrMapping/>
  </p:clrMapOvr>
  <p:transition spd="med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370520-CEB3-419A-B9A5-B2A0D083A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F812576-BEE9-496B-BCEA-32FAF13759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DBEF932-1F40-4B46-B466-A89546C8E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D81D39A-2190-4044-972C-2C391A18D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839C4DA-C314-41FD-B9A4-A7913BE40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E93DBE4-5B9A-485F-BF97-629A220D9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E6A24-2276-4EA1-917A-1629B880A3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1650620"/>
      </p:ext>
    </p:extLst>
  </p:cSld>
  <p:clrMapOvr>
    <a:masterClrMapping/>
  </p:clrMapOvr>
  <p:transition spd="med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2733F053-40E5-4772-AB8C-541C22646D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28FA6BA4-4B1B-40A7-804B-A5792930D5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E1A7D38C-09FA-42C5-AA51-BA4A0E8AF52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7456BB8F-F4AD-413A-A1C9-142D837A4C2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F6ECC58C-1F15-48FF-8143-587C3FA8490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22AC373-17B4-4F15-A48F-2AF88AA00F3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circl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8889"/>
          <a:stretch/>
        </p:blipFill>
        <p:spPr>
          <a:xfrm flipH="1">
            <a:off x="0" y="609600"/>
            <a:ext cx="9144000" cy="62484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618672" y="3276600"/>
            <a:ext cx="388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HOPE</a:t>
            </a:r>
            <a:endParaRPr lang="en-US" sz="96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19400" y="3105834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REASON FOR</a:t>
            </a:r>
          </a:p>
        </p:txBody>
      </p:sp>
      <p:sp>
        <p:nvSpPr>
          <p:cNvPr id="13" name="Freeform 12"/>
          <p:cNvSpPr/>
          <p:nvPr/>
        </p:nvSpPr>
        <p:spPr>
          <a:xfrm>
            <a:off x="-264164" y="4455399"/>
            <a:ext cx="9530902" cy="2558708"/>
          </a:xfrm>
          <a:custGeom>
            <a:avLst/>
            <a:gdLst>
              <a:gd name="connsiteX0" fmla="*/ 73920 w 9530902"/>
              <a:gd name="connsiteY0" fmla="*/ 1448311 h 2558708"/>
              <a:gd name="connsiteX1" fmla="*/ 104604 w 9530902"/>
              <a:gd name="connsiteY1" fmla="*/ 1442174 h 2558708"/>
              <a:gd name="connsiteX2" fmla="*/ 123015 w 9530902"/>
              <a:gd name="connsiteY2" fmla="*/ 1436037 h 2558708"/>
              <a:gd name="connsiteX3" fmla="*/ 165973 w 9530902"/>
              <a:gd name="connsiteY3" fmla="*/ 1429900 h 2558708"/>
              <a:gd name="connsiteX4" fmla="*/ 202795 w 9530902"/>
              <a:gd name="connsiteY4" fmla="*/ 1417627 h 2558708"/>
              <a:gd name="connsiteX5" fmla="*/ 233479 w 9530902"/>
              <a:gd name="connsiteY5" fmla="*/ 1411490 h 2558708"/>
              <a:gd name="connsiteX6" fmla="*/ 270301 w 9530902"/>
              <a:gd name="connsiteY6" fmla="*/ 1399216 h 2558708"/>
              <a:gd name="connsiteX7" fmla="*/ 294849 w 9530902"/>
              <a:gd name="connsiteY7" fmla="*/ 1393079 h 2558708"/>
              <a:gd name="connsiteX8" fmla="*/ 313259 w 9530902"/>
              <a:gd name="connsiteY8" fmla="*/ 1380805 h 2558708"/>
              <a:gd name="connsiteX9" fmla="*/ 337807 w 9530902"/>
              <a:gd name="connsiteY9" fmla="*/ 1362394 h 2558708"/>
              <a:gd name="connsiteX10" fmla="*/ 356218 w 9530902"/>
              <a:gd name="connsiteY10" fmla="*/ 1356257 h 2558708"/>
              <a:gd name="connsiteX11" fmla="*/ 393039 w 9530902"/>
              <a:gd name="connsiteY11" fmla="*/ 1325573 h 2558708"/>
              <a:gd name="connsiteX12" fmla="*/ 417587 w 9530902"/>
              <a:gd name="connsiteY12" fmla="*/ 1313299 h 2558708"/>
              <a:gd name="connsiteX13" fmla="*/ 442134 w 9530902"/>
              <a:gd name="connsiteY13" fmla="*/ 1294888 h 2558708"/>
              <a:gd name="connsiteX14" fmla="*/ 466682 w 9530902"/>
              <a:gd name="connsiteY14" fmla="*/ 1282614 h 2558708"/>
              <a:gd name="connsiteX15" fmla="*/ 503504 w 9530902"/>
              <a:gd name="connsiteY15" fmla="*/ 1264204 h 2558708"/>
              <a:gd name="connsiteX16" fmla="*/ 521914 w 9530902"/>
              <a:gd name="connsiteY16" fmla="*/ 1251930 h 2558708"/>
              <a:gd name="connsiteX17" fmla="*/ 564873 w 9530902"/>
              <a:gd name="connsiteY17" fmla="*/ 1239656 h 2558708"/>
              <a:gd name="connsiteX18" fmla="*/ 632379 w 9530902"/>
              <a:gd name="connsiteY18" fmla="*/ 1215108 h 2558708"/>
              <a:gd name="connsiteX19" fmla="*/ 663063 w 9530902"/>
              <a:gd name="connsiteY19" fmla="*/ 1208971 h 2558708"/>
              <a:gd name="connsiteX20" fmla="*/ 687611 w 9530902"/>
              <a:gd name="connsiteY20" fmla="*/ 1202835 h 2558708"/>
              <a:gd name="connsiteX21" fmla="*/ 773528 w 9530902"/>
              <a:gd name="connsiteY21" fmla="*/ 1196698 h 2558708"/>
              <a:gd name="connsiteX22" fmla="*/ 865581 w 9530902"/>
              <a:gd name="connsiteY22" fmla="*/ 1202835 h 2558708"/>
              <a:gd name="connsiteX23" fmla="*/ 951498 w 9530902"/>
              <a:gd name="connsiteY23" fmla="*/ 1215108 h 2558708"/>
              <a:gd name="connsiteX24" fmla="*/ 994457 w 9530902"/>
              <a:gd name="connsiteY24" fmla="*/ 1221245 h 2558708"/>
              <a:gd name="connsiteX25" fmla="*/ 1123332 w 9530902"/>
              <a:gd name="connsiteY25" fmla="*/ 1215108 h 2558708"/>
              <a:gd name="connsiteX26" fmla="*/ 1141743 w 9530902"/>
              <a:gd name="connsiteY26" fmla="*/ 1208971 h 2558708"/>
              <a:gd name="connsiteX27" fmla="*/ 1166290 w 9530902"/>
              <a:gd name="connsiteY27" fmla="*/ 1202835 h 2558708"/>
              <a:gd name="connsiteX28" fmla="*/ 1184701 w 9530902"/>
              <a:gd name="connsiteY28" fmla="*/ 1196698 h 2558708"/>
              <a:gd name="connsiteX29" fmla="*/ 1282892 w 9530902"/>
              <a:gd name="connsiteY29" fmla="*/ 1184424 h 2558708"/>
              <a:gd name="connsiteX30" fmla="*/ 1338124 w 9530902"/>
              <a:gd name="connsiteY30" fmla="*/ 1166013 h 2558708"/>
              <a:gd name="connsiteX31" fmla="*/ 1356534 w 9530902"/>
              <a:gd name="connsiteY31" fmla="*/ 1153739 h 2558708"/>
              <a:gd name="connsiteX32" fmla="*/ 1399493 w 9530902"/>
              <a:gd name="connsiteY32" fmla="*/ 1116918 h 2558708"/>
              <a:gd name="connsiteX33" fmla="*/ 1417904 w 9530902"/>
              <a:gd name="connsiteY33" fmla="*/ 1104644 h 2558708"/>
              <a:gd name="connsiteX34" fmla="*/ 1448588 w 9530902"/>
              <a:gd name="connsiteY34" fmla="*/ 1067822 h 2558708"/>
              <a:gd name="connsiteX35" fmla="*/ 1460862 w 9530902"/>
              <a:gd name="connsiteY35" fmla="*/ 1049412 h 2558708"/>
              <a:gd name="connsiteX36" fmla="*/ 1485410 w 9530902"/>
              <a:gd name="connsiteY36" fmla="*/ 1037138 h 2558708"/>
              <a:gd name="connsiteX37" fmla="*/ 1497683 w 9530902"/>
              <a:gd name="connsiteY37" fmla="*/ 1018727 h 2558708"/>
              <a:gd name="connsiteX38" fmla="*/ 1540642 w 9530902"/>
              <a:gd name="connsiteY38" fmla="*/ 975769 h 2558708"/>
              <a:gd name="connsiteX39" fmla="*/ 1559053 w 9530902"/>
              <a:gd name="connsiteY39" fmla="*/ 951221 h 2558708"/>
              <a:gd name="connsiteX40" fmla="*/ 1595874 w 9530902"/>
              <a:gd name="connsiteY40" fmla="*/ 926673 h 2558708"/>
              <a:gd name="connsiteX41" fmla="*/ 1632696 w 9530902"/>
              <a:gd name="connsiteY41" fmla="*/ 889852 h 2558708"/>
              <a:gd name="connsiteX42" fmla="*/ 1651106 w 9530902"/>
              <a:gd name="connsiteY42" fmla="*/ 871441 h 2558708"/>
              <a:gd name="connsiteX43" fmla="*/ 1669517 w 9530902"/>
              <a:gd name="connsiteY43" fmla="*/ 859167 h 2558708"/>
              <a:gd name="connsiteX44" fmla="*/ 1687928 w 9530902"/>
              <a:gd name="connsiteY44" fmla="*/ 840757 h 2558708"/>
              <a:gd name="connsiteX45" fmla="*/ 1737023 w 9530902"/>
              <a:gd name="connsiteY45" fmla="*/ 816209 h 2558708"/>
              <a:gd name="connsiteX46" fmla="*/ 1755434 w 9530902"/>
              <a:gd name="connsiteY46" fmla="*/ 810072 h 2558708"/>
              <a:gd name="connsiteX47" fmla="*/ 1786118 w 9530902"/>
              <a:gd name="connsiteY47" fmla="*/ 791661 h 2558708"/>
              <a:gd name="connsiteX48" fmla="*/ 1829077 w 9530902"/>
              <a:gd name="connsiteY48" fmla="*/ 767114 h 2558708"/>
              <a:gd name="connsiteX49" fmla="*/ 1865898 w 9530902"/>
              <a:gd name="connsiteY49" fmla="*/ 742566 h 2558708"/>
              <a:gd name="connsiteX50" fmla="*/ 1878172 w 9530902"/>
              <a:gd name="connsiteY50" fmla="*/ 724155 h 2558708"/>
              <a:gd name="connsiteX51" fmla="*/ 1914994 w 9530902"/>
              <a:gd name="connsiteY51" fmla="*/ 699608 h 2558708"/>
              <a:gd name="connsiteX52" fmla="*/ 1927267 w 9530902"/>
              <a:gd name="connsiteY52" fmla="*/ 681197 h 2558708"/>
              <a:gd name="connsiteX53" fmla="*/ 1945678 w 9530902"/>
              <a:gd name="connsiteY53" fmla="*/ 662786 h 2558708"/>
              <a:gd name="connsiteX54" fmla="*/ 1964089 w 9530902"/>
              <a:gd name="connsiteY54" fmla="*/ 619828 h 2558708"/>
              <a:gd name="connsiteX55" fmla="*/ 1970226 w 9530902"/>
              <a:gd name="connsiteY55" fmla="*/ 564596 h 2558708"/>
              <a:gd name="connsiteX56" fmla="*/ 1976363 w 9530902"/>
              <a:gd name="connsiteY56" fmla="*/ 540048 h 2558708"/>
              <a:gd name="connsiteX57" fmla="*/ 1982500 w 9530902"/>
              <a:gd name="connsiteY57" fmla="*/ 478679 h 2558708"/>
              <a:gd name="connsiteX58" fmla="*/ 1988636 w 9530902"/>
              <a:gd name="connsiteY58" fmla="*/ 447994 h 2558708"/>
              <a:gd name="connsiteX59" fmla="*/ 2000910 w 9530902"/>
              <a:gd name="connsiteY59" fmla="*/ 386625 h 2558708"/>
              <a:gd name="connsiteX60" fmla="*/ 2013184 w 9530902"/>
              <a:gd name="connsiteY60" fmla="*/ 368214 h 2558708"/>
              <a:gd name="connsiteX61" fmla="*/ 2031595 w 9530902"/>
              <a:gd name="connsiteY61" fmla="*/ 331393 h 2558708"/>
              <a:gd name="connsiteX62" fmla="*/ 2068416 w 9530902"/>
              <a:gd name="connsiteY62" fmla="*/ 294571 h 2558708"/>
              <a:gd name="connsiteX63" fmla="*/ 2086827 w 9530902"/>
              <a:gd name="connsiteY63" fmla="*/ 288435 h 2558708"/>
              <a:gd name="connsiteX64" fmla="*/ 2111375 w 9530902"/>
              <a:gd name="connsiteY64" fmla="*/ 276161 h 2558708"/>
              <a:gd name="connsiteX65" fmla="*/ 2160470 w 9530902"/>
              <a:gd name="connsiteY65" fmla="*/ 263887 h 2558708"/>
              <a:gd name="connsiteX66" fmla="*/ 2234113 w 9530902"/>
              <a:gd name="connsiteY66" fmla="*/ 251613 h 2558708"/>
              <a:gd name="connsiteX67" fmla="*/ 2252524 w 9530902"/>
              <a:gd name="connsiteY67" fmla="*/ 245476 h 2558708"/>
              <a:gd name="connsiteX68" fmla="*/ 2277071 w 9530902"/>
              <a:gd name="connsiteY68" fmla="*/ 239339 h 2558708"/>
              <a:gd name="connsiteX69" fmla="*/ 2295482 w 9530902"/>
              <a:gd name="connsiteY69" fmla="*/ 233202 h 2558708"/>
              <a:gd name="connsiteX70" fmla="*/ 2344577 w 9530902"/>
              <a:gd name="connsiteY70" fmla="*/ 220929 h 2558708"/>
              <a:gd name="connsiteX71" fmla="*/ 2381399 w 9530902"/>
              <a:gd name="connsiteY71" fmla="*/ 208655 h 2558708"/>
              <a:gd name="connsiteX72" fmla="*/ 2399810 w 9530902"/>
              <a:gd name="connsiteY72" fmla="*/ 202518 h 2558708"/>
              <a:gd name="connsiteX73" fmla="*/ 2424357 w 9530902"/>
              <a:gd name="connsiteY73" fmla="*/ 196381 h 2558708"/>
              <a:gd name="connsiteX74" fmla="*/ 2479590 w 9530902"/>
              <a:gd name="connsiteY74" fmla="*/ 171833 h 2558708"/>
              <a:gd name="connsiteX75" fmla="*/ 2479590 w 9530902"/>
              <a:gd name="connsiteY75" fmla="*/ 171833 h 2558708"/>
              <a:gd name="connsiteX76" fmla="*/ 2534822 w 9530902"/>
              <a:gd name="connsiteY76" fmla="*/ 141149 h 2558708"/>
              <a:gd name="connsiteX77" fmla="*/ 2553232 w 9530902"/>
              <a:gd name="connsiteY77" fmla="*/ 135012 h 2558708"/>
              <a:gd name="connsiteX78" fmla="*/ 2602328 w 9530902"/>
              <a:gd name="connsiteY78" fmla="*/ 122738 h 2558708"/>
              <a:gd name="connsiteX79" fmla="*/ 2657560 w 9530902"/>
              <a:gd name="connsiteY79" fmla="*/ 104327 h 2558708"/>
              <a:gd name="connsiteX80" fmla="*/ 2694381 w 9530902"/>
              <a:gd name="connsiteY80" fmla="*/ 85916 h 2558708"/>
              <a:gd name="connsiteX81" fmla="*/ 2731203 w 9530902"/>
              <a:gd name="connsiteY81" fmla="*/ 79780 h 2558708"/>
              <a:gd name="connsiteX82" fmla="*/ 2810983 w 9530902"/>
              <a:gd name="connsiteY82" fmla="*/ 67506 h 2558708"/>
              <a:gd name="connsiteX83" fmla="*/ 2860078 w 9530902"/>
              <a:gd name="connsiteY83" fmla="*/ 55232 h 2558708"/>
              <a:gd name="connsiteX84" fmla="*/ 2890763 w 9530902"/>
              <a:gd name="connsiteY84" fmla="*/ 49095 h 2558708"/>
              <a:gd name="connsiteX85" fmla="*/ 2909173 w 9530902"/>
              <a:gd name="connsiteY85" fmla="*/ 42958 h 2558708"/>
              <a:gd name="connsiteX86" fmla="*/ 3001227 w 9530902"/>
              <a:gd name="connsiteY86" fmla="*/ 30684 h 2558708"/>
              <a:gd name="connsiteX87" fmla="*/ 3025775 w 9530902"/>
              <a:gd name="connsiteY87" fmla="*/ 24547 h 2558708"/>
              <a:gd name="connsiteX88" fmla="*/ 3062596 w 9530902"/>
              <a:gd name="connsiteY88" fmla="*/ 18410 h 2558708"/>
              <a:gd name="connsiteX89" fmla="*/ 3081007 w 9530902"/>
              <a:gd name="connsiteY89" fmla="*/ 12273 h 2558708"/>
              <a:gd name="connsiteX90" fmla="*/ 3130102 w 9530902"/>
              <a:gd name="connsiteY90" fmla="*/ 0 h 2558708"/>
              <a:gd name="connsiteX91" fmla="*/ 3338757 w 9530902"/>
              <a:gd name="connsiteY91" fmla="*/ 6137 h 2558708"/>
              <a:gd name="connsiteX92" fmla="*/ 3387853 w 9530902"/>
              <a:gd name="connsiteY92" fmla="*/ 18410 h 2558708"/>
              <a:gd name="connsiteX93" fmla="*/ 3455359 w 9530902"/>
              <a:gd name="connsiteY93" fmla="*/ 30684 h 2558708"/>
              <a:gd name="connsiteX94" fmla="*/ 3983133 w 9530902"/>
              <a:gd name="connsiteY94" fmla="*/ 24547 h 2558708"/>
              <a:gd name="connsiteX95" fmla="*/ 4075187 w 9530902"/>
              <a:gd name="connsiteY95" fmla="*/ 12273 h 2558708"/>
              <a:gd name="connsiteX96" fmla="*/ 4222473 w 9530902"/>
              <a:gd name="connsiteY96" fmla="*/ 18410 h 2558708"/>
              <a:gd name="connsiteX97" fmla="*/ 4351348 w 9530902"/>
              <a:gd name="connsiteY97" fmla="*/ 12273 h 2558708"/>
              <a:gd name="connsiteX98" fmla="*/ 4510908 w 9530902"/>
              <a:gd name="connsiteY98" fmla="*/ 6137 h 2558708"/>
              <a:gd name="connsiteX99" fmla="*/ 4701152 w 9530902"/>
              <a:gd name="connsiteY99" fmla="*/ 12273 h 2558708"/>
              <a:gd name="connsiteX100" fmla="*/ 4737973 w 9530902"/>
              <a:gd name="connsiteY100" fmla="*/ 18410 h 2558708"/>
              <a:gd name="connsiteX101" fmla="*/ 5192105 w 9530902"/>
              <a:gd name="connsiteY101" fmla="*/ 24547 h 2558708"/>
              <a:gd name="connsiteX102" fmla="*/ 5210516 w 9530902"/>
              <a:gd name="connsiteY102" fmla="*/ 30684 h 2558708"/>
              <a:gd name="connsiteX103" fmla="*/ 5228926 w 9530902"/>
              <a:gd name="connsiteY103" fmla="*/ 42958 h 2558708"/>
              <a:gd name="connsiteX104" fmla="*/ 5320980 w 9530902"/>
              <a:gd name="connsiteY104" fmla="*/ 55232 h 2558708"/>
              <a:gd name="connsiteX105" fmla="*/ 5425308 w 9530902"/>
              <a:gd name="connsiteY105" fmla="*/ 73643 h 2558708"/>
              <a:gd name="connsiteX106" fmla="*/ 5615552 w 9530902"/>
              <a:gd name="connsiteY106" fmla="*/ 61369 h 2558708"/>
              <a:gd name="connsiteX107" fmla="*/ 5652373 w 9530902"/>
              <a:gd name="connsiteY107" fmla="*/ 55232 h 2558708"/>
              <a:gd name="connsiteX108" fmla="*/ 5719879 w 9530902"/>
              <a:gd name="connsiteY108" fmla="*/ 49095 h 2558708"/>
              <a:gd name="connsiteX109" fmla="*/ 5793522 w 9530902"/>
              <a:gd name="connsiteY109" fmla="*/ 36821 h 2558708"/>
              <a:gd name="connsiteX110" fmla="*/ 5818070 w 9530902"/>
              <a:gd name="connsiteY110" fmla="*/ 30684 h 2558708"/>
              <a:gd name="connsiteX111" fmla="*/ 5861028 w 9530902"/>
              <a:gd name="connsiteY111" fmla="*/ 24547 h 2558708"/>
              <a:gd name="connsiteX112" fmla="*/ 5885576 w 9530902"/>
              <a:gd name="connsiteY112" fmla="*/ 18410 h 2558708"/>
              <a:gd name="connsiteX113" fmla="*/ 5922398 w 9530902"/>
              <a:gd name="connsiteY113" fmla="*/ 12273 h 2558708"/>
              <a:gd name="connsiteX114" fmla="*/ 6290612 w 9530902"/>
              <a:gd name="connsiteY114" fmla="*/ 18410 h 2558708"/>
              <a:gd name="connsiteX115" fmla="*/ 6333571 w 9530902"/>
              <a:gd name="connsiteY115" fmla="*/ 24547 h 2558708"/>
              <a:gd name="connsiteX116" fmla="*/ 6456309 w 9530902"/>
              <a:gd name="connsiteY116" fmla="*/ 36821 h 2558708"/>
              <a:gd name="connsiteX117" fmla="*/ 6486994 w 9530902"/>
              <a:gd name="connsiteY117" fmla="*/ 42958 h 2558708"/>
              <a:gd name="connsiteX118" fmla="*/ 6523815 w 9530902"/>
              <a:gd name="connsiteY118" fmla="*/ 49095 h 2558708"/>
              <a:gd name="connsiteX119" fmla="*/ 6603595 w 9530902"/>
              <a:gd name="connsiteY119" fmla="*/ 67506 h 2558708"/>
              <a:gd name="connsiteX120" fmla="*/ 6640416 w 9530902"/>
              <a:gd name="connsiteY120" fmla="*/ 92053 h 2558708"/>
              <a:gd name="connsiteX121" fmla="*/ 6671101 w 9530902"/>
              <a:gd name="connsiteY121" fmla="*/ 110464 h 2558708"/>
              <a:gd name="connsiteX122" fmla="*/ 6689512 w 9530902"/>
              <a:gd name="connsiteY122" fmla="*/ 122738 h 2558708"/>
              <a:gd name="connsiteX123" fmla="*/ 6744744 w 9530902"/>
              <a:gd name="connsiteY123" fmla="*/ 135012 h 2558708"/>
              <a:gd name="connsiteX124" fmla="*/ 6763155 w 9530902"/>
              <a:gd name="connsiteY124" fmla="*/ 141149 h 2558708"/>
              <a:gd name="connsiteX125" fmla="*/ 6812250 w 9530902"/>
              <a:gd name="connsiteY125" fmla="*/ 153422 h 2558708"/>
              <a:gd name="connsiteX126" fmla="*/ 6861345 w 9530902"/>
              <a:gd name="connsiteY126" fmla="*/ 171833 h 2558708"/>
              <a:gd name="connsiteX127" fmla="*/ 6885893 w 9530902"/>
              <a:gd name="connsiteY127" fmla="*/ 184107 h 2558708"/>
              <a:gd name="connsiteX128" fmla="*/ 6916577 w 9530902"/>
              <a:gd name="connsiteY128" fmla="*/ 190244 h 2558708"/>
              <a:gd name="connsiteX129" fmla="*/ 6934988 w 9530902"/>
              <a:gd name="connsiteY129" fmla="*/ 202518 h 2558708"/>
              <a:gd name="connsiteX130" fmla="*/ 6959536 w 9530902"/>
              <a:gd name="connsiteY130" fmla="*/ 208655 h 2558708"/>
              <a:gd name="connsiteX131" fmla="*/ 6977947 w 9530902"/>
              <a:gd name="connsiteY131" fmla="*/ 214792 h 2558708"/>
              <a:gd name="connsiteX132" fmla="*/ 7063863 w 9530902"/>
              <a:gd name="connsiteY132" fmla="*/ 294571 h 2558708"/>
              <a:gd name="connsiteX133" fmla="*/ 7082274 w 9530902"/>
              <a:gd name="connsiteY133" fmla="*/ 306845 h 2558708"/>
              <a:gd name="connsiteX134" fmla="*/ 7100685 w 9530902"/>
              <a:gd name="connsiteY134" fmla="*/ 312982 h 2558708"/>
              <a:gd name="connsiteX135" fmla="*/ 7125232 w 9530902"/>
              <a:gd name="connsiteY135" fmla="*/ 325256 h 2558708"/>
              <a:gd name="connsiteX136" fmla="*/ 7198875 w 9530902"/>
              <a:gd name="connsiteY136" fmla="*/ 349804 h 2558708"/>
              <a:gd name="connsiteX137" fmla="*/ 7297066 w 9530902"/>
              <a:gd name="connsiteY137" fmla="*/ 386625 h 2558708"/>
              <a:gd name="connsiteX138" fmla="*/ 7321614 w 9530902"/>
              <a:gd name="connsiteY138" fmla="*/ 398899 h 2558708"/>
              <a:gd name="connsiteX139" fmla="*/ 7382983 w 9530902"/>
              <a:gd name="connsiteY139" fmla="*/ 417310 h 2558708"/>
              <a:gd name="connsiteX140" fmla="*/ 7413667 w 9530902"/>
              <a:gd name="connsiteY140" fmla="*/ 435720 h 2558708"/>
              <a:gd name="connsiteX141" fmla="*/ 7475036 w 9530902"/>
              <a:gd name="connsiteY141" fmla="*/ 454131 h 2558708"/>
              <a:gd name="connsiteX142" fmla="*/ 7505721 w 9530902"/>
              <a:gd name="connsiteY142" fmla="*/ 472542 h 2558708"/>
              <a:gd name="connsiteX143" fmla="*/ 7530269 w 9530902"/>
              <a:gd name="connsiteY143" fmla="*/ 484816 h 2558708"/>
              <a:gd name="connsiteX144" fmla="*/ 7585501 w 9530902"/>
              <a:gd name="connsiteY144" fmla="*/ 515500 h 2558708"/>
              <a:gd name="connsiteX145" fmla="*/ 7628459 w 9530902"/>
              <a:gd name="connsiteY145" fmla="*/ 570733 h 2558708"/>
              <a:gd name="connsiteX146" fmla="*/ 7653007 w 9530902"/>
              <a:gd name="connsiteY146" fmla="*/ 589143 h 2558708"/>
              <a:gd name="connsiteX147" fmla="*/ 7677555 w 9530902"/>
              <a:gd name="connsiteY147" fmla="*/ 613691 h 2558708"/>
              <a:gd name="connsiteX148" fmla="*/ 7738924 w 9530902"/>
              <a:gd name="connsiteY148" fmla="*/ 662786 h 2558708"/>
              <a:gd name="connsiteX149" fmla="*/ 7788019 w 9530902"/>
              <a:gd name="connsiteY149" fmla="*/ 705745 h 2558708"/>
              <a:gd name="connsiteX150" fmla="*/ 7806430 w 9530902"/>
              <a:gd name="connsiteY150" fmla="*/ 711882 h 2558708"/>
              <a:gd name="connsiteX151" fmla="*/ 7880073 w 9530902"/>
              <a:gd name="connsiteY151" fmla="*/ 742566 h 2558708"/>
              <a:gd name="connsiteX152" fmla="*/ 7898483 w 9530902"/>
              <a:gd name="connsiteY152" fmla="*/ 754840 h 2558708"/>
              <a:gd name="connsiteX153" fmla="*/ 7916894 w 9530902"/>
              <a:gd name="connsiteY153" fmla="*/ 760977 h 2558708"/>
              <a:gd name="connsiteX154" fmla="*/ 7965990 w 9530902"/>
              <a:gd name="connsiteY154" fmla="*/ 773251 h 2558708"/>
              <a:gd name="connsiteX155" fmla="*/ 8045769 w 9530902"/>
              <a:gd name="connsiteY155" fmla="*/ 785524 h 2558708"/>
              <a:gd name="connsiteX156" fmla="*/ 8076454 w 9530902"/>
              <a:gd name="connsiteY156" fmla="*/ 791661 h 2558708"/>
              <a:gd name="connsiteX157" fmla="*/ 8260561 w 9530902"/>
              <a:gd name="connsiteY157" fmla="*/ 785524 h 2558708"/>
              <a:gd name="connsiteX158" fmla="*/ 8278972 w 9530902"/>
              <a:gd name="connsiteY158" fmla="*/ 773251 h 2558708"/>
              <a:gd name="connsiteX159" fmla="*/ 8309657 w 9530902"/>
              <a:gd name="connsiteY159" fmla="*/ 767114 h 2558708"/>
              <a:gd name="connsiteX160" fmla="*/ 8352615 w 9530902"/>
              <a:gd name="connsiteY160" fmla="*/ 754840 h 2558708"/>
              <a:gd name="connsiteX161" fmla="*/ 8481490 w 9530902"/>
              <a:gd name="connsiteY161" fmla="*/ 748703 h 2558708"/>
              <a:gd name="connsiteX162" fmla="*/ 8585818 w 9530902"/>
              <a:gd name="connsiteY162" fmla="*/ 754840 h 2558708"/>
              <a:gd name="connsiteX163" fmla="*/ 8604228 w 9530902"/>
              <a:gd name="connsiteY163" fmla="*/ 760977 h 2558708"/>
              <a:gd name="connsiteX164" fmla="*/ 8628776 w 9530902"/>
              <a:gd name="connsiteY164" fmla="*/ 779388 h 2558708"/>
              <a:gd name="connsiteX165" fmla="*/ 8653324 w 9530902"/>
              <a:gd name="connsiteY165" fmla="*/ 822346 h 2558708"/>
              <a:gd name="connsiteX166" fmla="*/ 8665598 w 9530902"/>
              <a:gd name="connsiteY166" fmla="*/ 853031 h 2558708"/>
              <a:gd name="connsiteX167" fmla="*/ 8708556 w 9530902"/>
              <a:gd name="connsiteY167" fmla="*/ 908263 h 2558708"/>
              <a:gd name="connsiteX168" fmla="*/ 8733104 w 9530902"/>
              <a:gd name="connsiteY168" fmla="*/ 938947 h 2558708"/>
              <a:gd name="connsiteX169" fmla="*/ 8751514 w 9530902"/>
              <a:gd name="connsiteY169" fmla="*/ 957358 h 2558708"/>
              <a:gd name="connsiteX170" fmla="*/ 8794473 w 9530902"/>
              <a:gd name="connsiteY170" fmla="*/ 988043 h 2558708"/>
              <a:gd name="connsiteX171" fmla="*/ 8819020 w 9530902"/>
              <a:gd name="connsiteY171" fmla="*/ 1006453 h 2558708"/>
              <a:gd name="connsiteX172" fmla="*/ 8861979 w 9530902"/>
              <a:gd name="connsiteY172" fmla="*/ 1037138 h 2558708"/>
              <a:gd name="connsiteX173" fmla="*/ 8886526 w 9530902"/>
              <a:gd name="connsiteY173" fmla="*/ 1073959 h 2558708"/>
              <a:gd name="connsiteX174" fmla="*/ 8898800 w 9530902"/>
              <a:gd name="connsiteY174" fmla="*/ 1110781 h 2558708"/>
              <a:gd name="connsiteX175" fmla="*/ 8904937 w 9530902"/>
              <a:gd name="connsiteY175" fmla="*/ 1129192 h 2558708"/>
              <a:gd name="connsiteX176" fmla="*/ 8929485 w 9530902"/>
              <a:gd name="connsiteY176" fmla="*/ 1166013 h 2558708"/>
              <a:gd name="connsiteX177" fmla="*/ 8935622 w 9530902"/>
              <a:gd name="connsiteY177" fmla="*/ 1184424 h 2558708"/>
              <a:gd name="connsiteX178" fmla="*/ 8972443 w 9530902"/>
              <a:gd name="connsiteY178" fmla="*/ 1221245 h 2558708"/>
              <a:gd name="connsiteX179" fmla="*/ 9021538 w 9530902"/>
              <a:gd name="connsiteY179" fmla="*/ 1276478 h 2558708"/>
              <a:gd name="connsiteX180" fmla="*/ 9039949 w 9530902"/>
              <a:gd name="connsiteY180" fmla="*/ 1282614 h 2558708"/>
              <a:gd name="connsiteX181" fmla="*/ 9058360 w 9530902"/>
              <a:gd name="connsiteY181" fmla="*/ 1294888 h 2558708"/>
              <a:gd name="connsiteX182" fmla="*/ 9082908 w 9530902"/>
              <a:gd name="connsiteY182" fmla="*/ 1301025 h 2558708"/>
              <a:gd name="connsiteX183" fmla="*/ 9285426 w 9530902"/>
              <a:gd name="connsiteY183" fmla="*/ 1307162 h 2558708"/>
              <a:gd name="connsiteX184" fmla="*/ 9340658 w 9530902"/>
              <a:gd name="connsiteY184" fmla="*/ 1325573 h 2558708"/>
              <a:gd name="connsiteX185" fmla="*/ 9359069 w 9530902"/>
              <a:gd name="connsiteY185" fmla="*/ 1331710 h 2558708"/>
              <a:gd name="connsiteX186" fmla="*/ 9383616 w 9530902"/>
              <a:gd name="connsiteY186" fmla="*/ 1343984 h 2558708"/>
              <a:gd name="connsiteX187" fmla="*/ 9402027 w 9530902"/>
              <a:gd name="connsiteY187" fmla="*/ 1356257 h 2558708"/>
              <a:gd name="connsiteX188" fmla="*/ 9444985 w 9530902"/>
              <a:gd name="connsiteY188" fmla="*/ 1374668 h 2558708"/>
              <a:gd name="connsiteX189" fmla="*/ 9463396 w 9530902"/>
              <a:gd name="connsiteY189" fmla="*/ 1393079 h 2558708"/>
              <a:gd name="connsiteX190" fmla="*/ 9469533 w 9530902"/>
              <a:gd name="connsiteY190" fmla="*/ 1423763 h 2558708"/>
              <a:gd name="connsiteX191" fmla="*/ 9481807 w 9530902"/>
              <a:gd name="connsiteY191" fmla="*/ 1503543 h 2558708"/>
              <a:gd name="connsiteX192" fmla="*/ 9487944 w 9530902"/>
              <a:gd name="connsiteY192" fmla="*/ 1712198 h 2558708"/>
              <a:gd name="connsiteX193" fmla="*/ 9494081 w 9530902"/>
              <a:gd name="connsiteY193" fmla="*/ 1767431 h 2558708"/>
              <a:gd name="connsiteX194" fmla="*/ 9500218 w 9530902"/>
              <a:gd name="connsiteY194" fmla="*/ 1976086 h 2558708"/>
              <a:gd name="connsiteX195" fmla="*/ 9506355 w 9530902"/>
              <a:gd name="connsiteY195" fmla="*/ 2233836 h 2558708"/>
              <a:gd name="connsiteX196" fmla="*/ 9512492 w 9530902"/>
              <a:gd name="connsiteY196" fmla="*/ 2319753 h 2558708"/>
              <a:gd name="connsiteX197" fmla="*/ 9524765 w 9530902"/>
              <a:gd name="connsiteY197" fmla="*/ 2356574 h 2558708"/>
              <a:gd name="connsiteX198" fmla="*/ 9530902 w 9530902"/>
              <a:gd name="connsiteY198" fmla="*/ 2374985 h 2558708"/>
              <a:gd name="connsiteX199" fmla="*/ 9512492 w 9530902"/>
              <a:gd name="connsiteY199" fmla="*/ 2430217 h 2558708"/>
              <a:gd name="connsiteX200" fmla="*/ 9494081 w 9530902"/>
              <a:gd name="connsiteY200" fmla="*/ 2442491 h 2558708"/>
              <a:gd name="connsiteX201" fmla="*/ 9481807 w 9530902"/>
              <a:gd name="connsiteY201" fmla="*/ 2460902 h 2558708"/>
              <a:gd name="connsiteX202" fmla="*/ 9444985 w 9530902"/>
              <a:gd name="connsiteY202" fmla="*/ 2497723 h 2558708"/>
              <a:gd name="connsiteX203" fmla="*/ 9383616 w 9530902"/>
              <a:gd name="connsiteY203" fmla="*/ 2528408 h 2558708"/>
              <a:gd name="connsiteX204" fmla="*/ 9352932 w 9530902"/>
              <a:gd name="connsiteY204" fmla="*/ 2534545 h 2558708"/>
              <a:gd name="connsiteX205" fmla="*/ 8248287 w 9530902"/>
              <a:gd name="connsiteY205" fmla="*/ 2540682 h 2558708"/>
              <a:gd name="connsiteX206" fmla="*/ 7364572 w 9530902"/>
              <a:gd name="connsiteY206" fmla="*/ 2540682 h 2558708"/>
              <a:gd name="connsiteX207" fmla="*/ 7112959 w 9530902"/>
              <a:gd name="connsiteY207" fmla="*/ 2528408 h 2558708"/>
              <a:gd name="connsiteX208" fmla="*/ 7020905 w 9530902"/>
              <a:gd name="connsiteY208" fmla="*/ 2516134 h 2558708"/>
              <a:gd name="connsiteX209" fmla="*/ 6898167 w 9530902"/>
              <a:gd name="connsiteY209" fmla="*/ 2509997 h 2558708"/>
              <a:gd name="connsiteX210" fmla="*/ 6321297 w 9530902"/>
              <a:gd name="connsiteY210" fmla="*/ 2516134 h 2558708"/>
              <a:gd name="connsiteX211" fmla="*/ 6180148 w 9530902"/>
              <a:gd name="connsiteY211" fmla="*/ 2522271 h 2558708"/>
              <a:gd name="connsiteX212" fmla="*/ 5805796 w 9530902"/>
              <a:gd name="connsiteY212" fmla="*/ 2528408 h 2558708"/>
              <a:gd name="connsiteX213" fmla="*/ 5357802 w 9530902"/>
              <a:gd name="connsiteY213" fmla="*/ 2522271 h 2558708"/>
              <a:gd name="connsiteX214" fmla="*/ 5314843 w 9530902"/>
              <a:gd name="connsiteY214" fmla="*/ 2516134 h 2558708"/>
              <a:gd name="connsiteX215" fmla="*/ 5210516 w 9530902"/>
              <a:gd name="connsiteY215" fmla="*/ 2509997 h 2558708"/>
              <a:gd name="connsiteX216" fmla="*/ 4314526 w 9530902"/>
              <a:gd name="connsiteY216" fmla="*/ 2503860 h 2558708"/>
              <a:gd name="connsiteX217" fmla="*/ 4154967 w 9530902"/>
              <a:gd name="connsiteY217" fmla="*/ 2497723 h 2558708"/>
              <a:gd name="connsiteX218" fmla="*/ 4105871 w 9530902"/>
              <a:gd name="connsiteY218" fmla="*/ 2491586 h 2558708"/>
              <a:gd name="connsiteX219" fmla="*/ 3725383 w 9530902"/>
              <a:gd name="connsiteY219" fmla="*/ 2497723 h 2558708"/>
              <a:gd name="connsiteX220" fmla="*/ 3645603 w 9530902"/>
              <a:gd name="connsiteY220" fmla="*/ 2503860 h 2558708"/>
              <a:gd name="connsiteX221" fmla="*/ 3608781 w 9530902"/>
              <a:gd name="connsiteY221" fmla="*/ 2509997 h 2558708"/>
              <a:gd name="connsiteX222" fmla="*/ 3381716 w 9530902"/>
              <a:gd name="connsiteY222" fmla="*/ 2516134 h 2558708"/>
              <a:gd name="connsiteX223" fmla="*/ 3117828 w 9530902"/>
              <a:gd name="connsiteY223" fmla="*/ 2516134 h 2558708"/>
              <a:gd name="connsiteX224" fmla="*/ 2590054 w 9530902"/>
              <a:gd name="connsiteY224" fmla="*/ 2509997 h 2558708"/>
              <a:gd name="connsiteX225" fmla="*/ 2485726 w 9530902"/>
              <a:gd name="connsiteY225" fmla="*/ 2503860 h 2558708"/>
              <a:gd name="connsiteX226" fmla="*/ 2399810 w 9530902"/>
              <a:gd name="connsiteY226" fmla="*/ 2491586 h 2558708"/>
              <a:gd name="connsiteX227" fmla="*/ 2221839 w 9530902"/>
              <a:gd name="connsiteY227" fmla="*/ 2479312 h 2558708"/>
              <a:gd name="connsiteX228" fmla="*/ 2037732 w 9530902"/>
              <a:gd name="connsiteY228" fmla="*/ 2467039 h 2558708"/>
              <a:gd name="connsiteX229" fmla="*/ 1976363 w 9530902"/>
              <a:gd name="connsiteY229" fmla="*/ 2460902 h 2558708"/>
              <a:gd name="connsiteX230" fmla="*/ 1608148 w 9530902"/>
              <a:gd name="connsiteY230" fmla="*/ 2467039 h 2558708"/>
              <a:gd name="connsiteX231" fmla="*/ 1497683 w 9530902"/>
              <a:gd name="connsiteY231" fmla="*/ 2491586 h 2558708"/>
              <a:gd name="connsiteX232" fmla="*/ 1454725 w 9530902"/>
              <a:gd name="connsiteY232" fmla="*/ 2503860 h 2558708"/>
              <a:gd name="connsiteX233" fmla="*/ 1098784 w 9530902"/>
              <a:gd name="connsiteY233" fmla="*/ 2497723 h 2558708"/>
              <a:gd name="connsiteX234" fmla="*/ 1012867 w 9530902"/>
              <a:gd name="connsiteY234" fmla="*/ 2485449 h 2558708"/>
              <a:gd name="connsiteX235" fmla="*/ 945361 w 9530902"/>
              <a:gd name="connsiteY235" fmla="*/ 2479312 h 2558708"/>
              <a:gd name="connsiteX236" fmla="*/ 742843 w 9530902"/>
              <a:gd name="connsiteY236" fmla="*/ 2485449 h 2558708"/>
              <a:gd name="connsiteX237" fmla="*/ 577147 w 9530902"/>
              <a:gd name="connsiteY237" fmla="*/ 2491586 h 2558708"/>
              <a:gd name="connsiteX238" fmla="*/ 300985 w 9530902"/>
              <a:gd name="connsiteY238" fmla="*/ 2485449 h 2558708"/>
              <a:gd name="connsiteX239" fmla="*/ 233479 w 9530902"/>
              <a:gd name="connsiteY239" fmla="*/ 2467039 h 2558708"/>
              <a:gd name="connsiteX240" fmla="*/ 215069 w 9530902"/>
              <a:gd name="connsiteY240" fmla="*/ 2460902 h 2558708"/>
              <a:gd name="connsiteX241" fmla="*/ 196658 w 9530902"/>
              <a:gd name="connsiteY241" fmla="*/ 2454765 h 2558708"/>
              <a:gd name="connsiteX242" fmla="*/ 178247 w 9530902"/>
              <a:gd name="connsiteY242" fmla="*/ 2436354 h 2558708"/>
              <a:gd name="connsiteX243" fmla="*/ 159836 w 9530902"/>
              <a:gd name="connsiteY243" fmla="*/ 2424080 h 2558708"/>
              <a:gd name="connsiteX244" fmla="*/ 153700 w 9530902"/>
              <a:gd name="connsiteY244" fmla="*/ 2405669 h 2558708"/>
              <a:gd name="connsiteX245" fmla="*/ 129152 w 9530902"/>
              <a:gd name="connsiteY245" fmla="*/ 2368848 h 2558708"/>
              <a:gd name="connsiteX246" fmla="*/ 116878 w 9530902"/>
              <a:gd name="connsiteY246" fmla="*/ 2332027 h 2558708"/>
              <a:gd name="connsiteX247" fmla="*/ 92330 w 9530902"/>
              <a:gd name="connsiteY247" fmla="*/ 2276794 h 2558708"/>
              <a:gd name="connsiteX248" fmla="*/ 80057 w 9530902"/>
              <a:gd name="connsiteY248" fmla="*/ 2252247 h 2558708"/>
              <a:gd name="connsiteX249" fmla="*/ 67783 w 9530902"/>
              <a:gd name="connsiteY249" fmla="*/ 2203151 h 2558708"/>
              <a:gd name="connsiteX250" fmla="*/ 55509 w 9530902"/>
              <a:gd name="connsiteY250" fmla="*/ 2160193 h 2558708"/>
              <a:gd name="connsiteX251" fmla="*/ 43235 w 9530902"/>
              <a:gd name="connsiteY251" fmla="*/ 2123371 h 2558708"/>
              <a:gd name="connsiteX252" fmla="*/ 37098 w 9530902"/>
              <a:gd name="connsiteY252" fmla="*/ 2104961 h 2558708"/>
              <a:gd name="connsiteX253" fmla="*/ 30961 w 9530902"/>
              <a:gd name="connsiteY253" fmla="*/ 1933127 h 2558708"/>
              <a:gd name="connsiteX254" fmla="*/ 24824 w 9530902"/>
              <a:gd name="connsiteY254" fmla="*/ 1908580 h 2558708"/>
              <a:gd name="connsiteX255" fmla="*/ 18687 w 9530902"/>
              <a:gd name="connsiteY255" fmla="*/ 1841073 h 2558708"/>
              <a:gd name="connsiteX256" fmla="*/ 12551 w 9530902"/>
              <a:gd name="connsiteY256" fmla="*/ 1822663 h 2558708"/>
              <a:gd name="connsiteX257" fmla="*/ 6414 w 9530902"/>
              <a:gd name="connsiteY257" fmla="*/ 1785841 h 2558708"/>
              <a:gd name="connsiteX258" fmla="*/ 6414 w 9530902"/>
              <a:gd name="connsiteY258" fmla="*/ 1521954 h 2558708"/>
              <a:gd name="connsiteX259" fmla="*/ 30961 w 9530902"/>
              <a:gd name="connsiteY259" fmla="*/ 1466722 h 2558708"/>
              <a:gd name="connsiteX260" fmla="*/ 73920 w 9530902"/>
              <a:gd name="connsiteY260" fmla="*/ 1448311 h 255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</a:cxnLst>
            <a:rect l="l" t="t" r="r" b="b"/>
            <a:pathLst>
              <a:path w="9530902" h="2558708">
                <a:moveTo>
                  <a:pt x="73920" y="1448311"/>
                </a:moveTo>
                <a:cubicBezTo>
                  <a:pt x="86194" y="1444220"/>
                  <a:pt x="94485" y="1444704"/>
                  <a:pt x="104604" y="1442174"/>
                </a:cubicBezTo>
                <a:cubicBezTo>
                  <a:pt x="110880" y="1440605"/>
                  <a:pt x="116672" y="1437306"/>
                  <a:pt x="123015" y="1436037"/>
                </a:cubicBezTo>
                <a:cubicBezTo>
                  <a:pt x="137199" y="1433200"/>
                  <a:pt x="151654" y="1431946"/>
                  <a:pt x="165973" y="1429900"/>
                </a:cubicBezTo>
                <a:cubicBezTo>
                  <a:pt x="178247" y="1425809"/>
                  <a:pt x="190108" y="1420164"/>
                  <a:pt x="202795" y="1417627"/>
                </a:cubicBezTo>
                <a:cubicBezTo>
                  <a:pt x="213023" y="1415581"/>
                  <a:pt x="223416" y="1414235"/>
                  <a:pt x="233479" y="1411490"/>
                </a:cubicBezTo>
                <a:cubicBezTo>
                  <a:pt x="245961" y="1408086"/>
                  <a:pt x="257749" y="1402354"/>
                  <a:pt x="270301" y="1399216"/>
                </a:cubicBezTo>
                <a:lnTo>
                  <a:pt x="294849" y="1393079"/>
                </a:lnTo>
                <a:cubicBezTo>
                  <a:pt x="300986" y="1388988"/>
                  <a:pt x="307257" y="1385092"/>
                  <a:pt x="313259" y="1380805"/>
                </a:cubicBezTo>
                <a:cubicBezTo>
                  <a:pt x="321582" y="1374860"/>
                  <a:pt x="328926" y="1367469"/>
                  <a:pt x="337807" y="1362394"/>
                </a:cubicBezTo>
                <a:cubicBezTo>
                  <a:pt x="343424" y="1359184"/>
                  <a:pt x="350081" y="1358303"/>
                  <a:pt x="356218" y="1356257"/>
                </a:cubicBezTo>
                <a:cubicBezTo>
                  <a:pt x="373141" y="1339334"/>
                  <a:pt x="373103" y="1336965"/>
                  <a:pt x="393039" y="1325573"/>
                </a:cubicBezTo>
                <a:cubicBezTo>
                  <a:pt x="400982" y="1321034"/>
                  <a:pt x="409829" y="1318148"/>
                  <a:pt x="417587" y="1313299"/>
                </a:cubicBezTo>
                <a:cubicBezTo>
                  <a:pt x="426260" y="1307878"/>
                  <a:pt x="433461" y="1300309"/>
                  <a:pt x="442134" y="1294888"/>
                </a:cubicBezTo>
                <a:cubicBezTo>
                  <a:pt x="449892" y="1290039"/>
                  <a:pt x="458739" y="1287153"/>
                  <a:pt x="466682" y="1282614"/>
                </a:cubicBezTo>
                <a:cubicBezTo>
                  <a:pt x="499991" y="1263581"/>
                  <a:pt x="469750" y="1275455"/>
                  <a:pt x="503504" y="1264204"/>
                </a:cubicBezTo>
                <a:cubicBezTo>
                  <a:pt x="509641" y="1260113"/>
                  <a:pt x="515317" y="1255228"/>
                  <a:pt x="521914" y="1251930"/>
                </a:cubicBezTo>
                <a:cubicBezTo>
                  <a:pt x="530718" y="1247528"/>
                  <a:pt x="557008" y="1241622"/>
                  <a:pt x="564873" y="1239656"/>
                </a:cubicBezTo>
                <a:cubicBezTo>
                  <a:pt x="594684" y="1219781"/>
                  <a:pt x="582153" y="1225153"/>
                  <a:pt x="632379" y="1215108"/>
                </a:cubicBezTo>
                <a:cubicBezTo>
                  <a:pt x="642607" y="1213062"/>
                  <a:pt x="652881" y="1211234"/>
                  <a:pt x="663063" y="1208971"/>
                </a:cubicBezTo>
                <a:cubicBezTo>
                  <a:pt x="671297" y="1207141"/>
                  <a:pt x="679228" y="1203766"/>
                  <a:pt x="687611" y="1202835"/>
                </a:cubicBezTo>
                <a:cubicBezTo>
                  <a:pt x="716147" y="1199665"/>
                  <a:pt x="744889" y="1198744"/>
                  <a:pt x="773528" y="1196698"/>
                </a:cubicBezTo>
                <a:cubicBezTo>
                  <a:pt x="804212" y="1198744"/>
                  <a:pt x="834944" y="1200171"/>
                  <a:pt x="865581" y="1202835"/>
                </a:cubicBezTo>
                <a:cubicBezTo>
                  <a:pt x="905584" y="1206313"/>
                  <a:pt x="914584" y="1209429"/>
                  <a:pt x="951498" y="1215108"/>
                </a:cubicBezTo>
                <a:cubicBezTo>
                  <a:pt x="965795" y="1217308"/>
                  <a:pt x="980137" y="1219199"/>
                  <a:pt x="994457" y="1221245"/>
                </a:cubicBezTo>
                <a:cubicBezTo>
                  <a:pt x="1037415" y="1219199"/>
                  <a:pt x="1080474" y="1218680"/>
                  <a:pt x="1123332" y="1215108"/>
                </a:cubicBezTo>
                <a:cubicBezTo>
                  <a:pt x="1129779" y="1214571"/>
                  <a:pt x="1135523" y="1210748"/>
                  <a:pt x="1141743" y="1208971"/>
                </a:cubicBezTo>
                <a:cubicBezTo>
                  <a:pt x="1149853" y="1206654"/>
                  <a:pt x="1158180" y="1205152"/>
                  <a:pt x="1166290" y="1202835"/>
                </a:cubicBezTo>
                <a:cubicBezTo>
                  <a:pt x="1172510" y="1201058"/>
                  <a:pt x="1178386" y="1198101"/>
                  <a:pt x="1184701" y="1196698"/>
                </a:cubicBezTo>
                <a:cubicBezTo>
                  <a:pt x="1215848" y="1189776"/>
                  <a:pt x="1252022" y="1187511"/>
                  <a:pt x="1282892" y="1184424"/>
                </a:cubicBezTo>
                <a:cubicBezTo>
                  <a:pt x="1365456" y="1143140"/>
                  <a:pt x="1242954" y="1201703"/>
                  <a:pt x="1338124" y="1166013"/>
                </a:cubicBezTo>
                <a:cubicBezTo>
                  <a:pt x="1345030" y="1163423"/>
                  <a:pt x="1350532" y="1158026"/>
                  <a:pt x="1356534" y="1153739"/>
                </a:cubicBezTo>
                <a:cubicBezTo>
                  <a:pt x="1420894" y="1107768"/>
                  <a:pt x="1345959" y="1161529"/>
                  <a:pt x="1399493" y="1116918"/>
                </a:cubicBezTo>
                <a:cubicBezTo>
                  <a:pt x="1405159" y="1112196"/>
                  <a:pt x="1411767" y="1108735"/>
                  <a:pt x="1417904" y="1104644"/>
                </a:cubicBezTo>
                <a:cubicBezTo>
                  <a:pt x="1448367" y="1058945"/>
                  <a:pt x="1409221" y="1115061"/>
                  <a:pt x="1448588" y="1067822"/>
                </a:cubicBezTo>
                <a:cubicBezTo>
                  <a:pt x="1453310" y="1062156"/>
                  <a:pt x="1455196" y="1054134"/>
                  <a:pt x="1460862" y="1049412"/>
                </a:cubicBezTo>
                <a:cubicBezTo>
                  <a:pt x="1467890" y="1043555"/>
                  <a:pt x="1477227" y="1041229"/>
                  <a:pt x="1485410" y="1037138"/>
                </a:cubicBezTo>
                <a:cubicBezTo>
                  <a:pt x="1489501" y="1031001"/>
                  <a:pt x="1492749" y="1024209"/>
                  <a:pt x="1497683" y="1018727"/>
                </a:cubicBezTo>
                <a:cubicBezTo>
                  <a:pt x="1511230" y="1003675"/>
                  <a:pt x="1528492" y="991970"/>
                  <a:pt x="1540642" y="975769"/>
                </a:cubicBezTo>
                <a:cubicBezTo>
                  <a:pt x="1546779" y="967586"/>
                  <a:pt x="1551408" y="958016"/>
                  <a:pt x="1559053" y="951221"/>
                </a:cubicBezTo>
                <a:cubicBezTo>
                  <a:pt x="1570078" y="941421"/>
                  <a:pt x="1585443" y="937104"/>
                  <a:pt x="1595874" y="926673"/>
                </a:cubicBezTo>
                <a:lnTo>
                  <a:pt x="1632696" y="889852"/>
                </a:lnTo>
                <a:cubicBezTo>
                  <a:pt x="1638833" y="883715"/>
                  <a:pt x="1643885" y="876255"/>
                  <a:pt x="1651106" y="871441"/>
                </a:cubicBezTo>
                <a:cubicBezTo>
                  <a:pt x="1657243" y="867350"/>
                  <a:pt x="1663851" y="863889"/>
                  <a:pt x="1669517" y="859167"/>
                </a:cubicBezTo>
                <a:cubicBezTo>
                  <a:pt x="1676184" y="853611"/>
                  <a:pt x="1680606" y="845416"/>
                  <a:pt x="1687928" y="840757"/>
                </a:cubicBezTo>
                <a:cubicBezTo>
                  <a:pt x="1703364" y="830934"/>
                  <a:pt x="1719665" y="821995"/>
                  <a:pt x="1737023" y="816209"/>
                </a:cubicBezTo>
                <a:cubicBezTo>
                  <a:pt x="1743160" y="814163"/>
                  <a:pt x="1749648" y="812965"/>
                  <a:pt x="1755434" y="810072"/>
                </a:cubicBezTo>
                <a:cubicBezTo>
                  <a:pt x="1766103" y="804738"/>
                  <a:pt x="1775691" y="797454"/>
                  <a:pt x="1786118" y="791661"/>
                </a:cubicBezTo>
                <a:cubicBezTo>
                  <a:pt x="1804129" y="781655"/>
                  <a:pt x="1813644" y="779975"/>
                  <a:pt x="1829077" y="767114"/>
                </a:cubicBezTo>
                <a:cubicBezTo>
                  <a:pt x="1859724" y="741574"/>
                  <a:pt x="1833542" y="753351"/>
                  <a:pt x="1865898" y="742566"/>
                </a:cubicBezTo>
                <a:cubicBezTo>
                  <a:pt x="1869989" y="736429"/>
                  <a:pt x="1872621" y="729012"/>
                  <a:pt x="1878172" y="724155"/>
                </a:cubicBezTo>
                <a:cubicBezTo>
                  <a:pt x="1889274" y="714441"/>
                  <a:pt x="1914994" y="699608"/>
                  <a:pt x="1914994" y="699608"/>
                </a:cubicBezTo>
                <a:cubicBezTo>
                  <a:pt x="1919085" y="693471"/>
                  <a:pt x="1922545" y="686863"/>
                  <a:pt x="1927267" y="681197"/>
                </a:cubicBezTo>
                <a:cubicBezTo>
                  <a:pt x="1932823" y="674529"/>
                  <a:pt x="1940633" y="669848"/>
                  <a:pt x="1945678" y="662786"/>
                </a:cubicBezTo>
                <a:cubicBezTo>
                  <a:pt x="1955158" y="649514"/>
                  <a:pt x="1959081" y="634853"/>
                  <a:pt x="1964089" y="619828"/>
                </a:cubicBezTo>
                <a:cubicBezTo>
                  <a:pt x="1966135" y="601417"/>
                  <a:pt x="1967409" y="582905"/>
                  <a:pt x="1970226" y="564596"/>
                </a:cubicBezTo>
                <a:cubicBezTo>
                  <a:pt x="1971509" y="556260"/>
                  <a:pt x="1975170" y="548398"/>
                  <a:pt x="1976363" y="540048"/>
                </a:cubicBezTo>
                <a:cubicBezTo>
                  <a:pt x="1979270" y="519696"/>
                  <a:pt x="1979783" y="499057"/>
                  <a:pt x="1982500" y="478679"/>
                </a:cubicBezTo>
                <a:cubicBezTo>
                  <a:pt x="1983878" y="468340"/>
                  <a:pt x="1986770" y="458257"/>
                  <a:pt x="1988636" y="447994"/>
                </a:cubicBezTo>
                <a:cubicBezTo>
                  <a:pt x="1990239" y="439178"/>
                  <a:pt x="1995769" y="398622"/>
                  <a:pt x="2000910" y="386625"/>
                </a:cubicBezTo>
                <a:cubicBezTo>
                  <a:pt x="2003815" y="379846"/>
                  <a:pt x="2009885" y="374811"/>
                  <a:pt x="2013184" y="368214"/>
                </a:cubicBezTo>
                <a:cubicBezTo>
                  <a:pt x="2025371" y="343841"/>
                  <a:pt x="2011494" y="354007"/>
                  <a:pt x="2031595" y="331393"/>
                </a:cubicBezTo>
                <a:cubicBezTo>
                  <a:pt x="2043127" y="318419"/>
                  <a:pt x="2051949" y="300059"/>
                  <a:pt x="2068416" y="294571"/>
                </a:cubicBezTo>
                <a:cubicBezTo>
                  <a:pt x="2074553" y="292526"/>
                  <a:pt x="2080881" y="290983"/>
                  <a:pt x="2086827" y="288435"/>
                </a:cubicBezTo>
                <a:cubicBezTo>
                  <a:pt x="2095236" y="284831"/>
                  <a:pt x="2102696" y="279054"/>
                  <a:pt x="2111375" y="276161"/>
                </a:cubicBezTo>
                <a:cubicBezTo>
                  <a:pt x="2127378" y="270827"/>
                  <a:pt x="2143771" y="266273"/>
                  <a:pt x="2160470" y="263887"/>
                </a:cubicBezTo>
                <a:cubicBezTo>
                  <a:pt x="2184717" y="260423"/>
                  <a:pt x="2210184" y="257595"/>
                  <a:pt x="2234113" y="251613"/>
                </a:cubicBezTo>
                <a:cubicBezTo>
                  <a:pt x="2240389" y="250044"/>
                  <a:pt x="2246304" y="247253"/>
                  <a:pt x="2252524" y="245476"/>
                </a:cubicBezTo>
                <a:cubicBezTo>
                  <a:pt x="2260634" y="243159"/>
                  <a:pt x="2268961" y="241656"/>
                  <a:pt x="2277071" y="239339"/>
                </a:cubicBezTo>
                <a:cubicBezTo>
                  <a:pt x="2283291" y="237562"/>
                  <a:pt x="2289241" y="234904"/>
                  <a:pt x="2295482" y="233202"/>
                </a:cubicBezTo>
                <a:cubicBezTo>
                  <a:pt x="2311756" y="228764"/>
                  <a:pt x="2328574" y="226263"/>
                  <a:pt x="2344577" y="220929"/>
                </a:cubicBezTo>
                <a:lnTo>
                  <a:pt x="2381399" y="208655"/>
                </a:lnTo>
                <a:cubicBezTo>
                  <a:pt x="2387536" y="206609"/>
                  <a:pt x="2393534" y="204087"/>
                  <a:pt x="2399810" y="202518"/>
                </a:cubicBezTo>
                <a:lnTo>
                  <a:pt x="2424357" y="196381"/>
                </a:lnTo>
                <a:cubicBezTo>
                  <a:pt x="2453533" y="176930"/>
                  <a:pt x="2435771" y="186439"/>
                  <a:pt x="2479590" y="171833"/>
                </a:cubicBezTo>
                <a:lnTo>
                  <a:pt x="2479590" y="171833"/>
                </a:lnTo>
                <a:cubicBezTo>
                  <a:pt x="2498998" y="160188"/>
                  <a:pt x="2514270" y="149957"/>
                  <a:pt x="2534822" y="141149"/>
                </a:cubicBezTo>
                <a:cubicBezTo>
                  <a:pt x="2540768" y="138601"/>
                  <a:pt x="2546991" y="136714"/>
                  <a:pt x="2553232" y="135012"/>
                </a:cubicBezTo>
                <a:cubicBezTo>
                  <a:pt x="2569507" y="130573"/>
                  <a:pt x="2602328" y="122738"/>
                  <a:pt x="2602328" y="122738"/>
                </a:cubicBezTo>
                <a:cubicBezTo>
                  <a:pt x="2684887" y="81457"/>
                  <a:pt x="2562396" y="140014"/>
                  <a:pt x="2657560" y="104327"/>
                </a:cubicBezTo>
                <a:cubicBezTo>
                  <a:pt x="2705699" y="86275"/>
                  <a:pt x="2647622" y="96306"/>
                  <a:pt x="2694381" y="85916"/>
                </a:cubicBezTo>
                <a:cubicBezTo>
                  <a:pt x="2706528" y="83217"/>
                  <a:pt x="2719001" y="82220"/>
                  <a:pt x="2731203" y="79780"/>
                </a:cubicBezTo>
                <a:cubicBezTo>
                  <a:pt x="2797651" y="66491"/>
                  <a:pt x="2694814" y="80414"/>
                  <a:pt x="2810983" y="67506"/>
                </a:cubicBezTo>
                <a:cubicBezTo>
                  <a:pt x="2827348" y="63415"/>
                  <a:pt x="2843537" y="58540"/>
                  <a:pt x="2860078" y="55232"/>
                </a:cubicBezTo>
                <a:cubicBezTo>
                  <a:pt x="2870306" y="53186"/>
                  <a:pt x="2880644" y="51625"/>
                  <a:pt x="2890763" y="49095"/>
                </a:cubicBezTo>
                <a:cubicBezTo>
                  <a:pt x="2897039" y="47526"/>
                  <a:pt x="2902830" y="44227"/>
                  <a:pt x="2909173" y="42958"/>
                </a:cubicBezTo>
                <a:cubicBezTo>
                  <a:pt x="2936382" y="37516"/>
                  <a:pt x="2974351" y="35163"/>
                  <a:pt x="3001227" y="30684"/>
                </a:cubicBezTo>
                <a:cubicBezTo>
                  <a:pt x="3009547" y="29297"/>
                  <a:pt x="3017504" y="26201"/>
                  <a:pt x="3025775" y="24547"/>
                </a:cubicBezTo>
                <a:cubicBezTo>
                  <a:pt x="3037976" y="22107"/>
                  <a:pt x="3050449" y="21109"/>
                  <a:pt x="3062596" y="18410"/>
                </a:cubicBezTo>
                <a:cubicBezTo>
                  <a:pt x="3068911" y="17007"/>
                  <a:pt x="3074731" y="13842"/>
                  <a:pt x="3081007" y="12273"/>
                </a:cubicBezTo>
                <a:lnTo>
                  <a:pt x="3130102" y="0"/>
                </a:lnTo>
                <a:cubicBezTo>
                  <a:pt x="3199654" y="2046"/>
                  <a:pt x="3269352" y="1180"/>
                  <a:pt x="3338757" y="6137"/>
                </a:cubicBezTo>
                <a:cubicBezTo>
                  <a:pt x="3355583" y="7339"/>
                  <a:pt x="3371214" y="15637"/>
                  <a:pt x="3387853" y="18410"/>
                </a:cubicBezTo>
                <a:cubicBezTo>
                  <a:pt x="3434963" y="26262"/>
                  <a:pt x="3412473" y="22107"/>
                  <a:pt x="3455359" y="30684"/>
                </a:cubicBezTo>
                <a:lnTo>
                  <a:pt x="3983133" y="24547"/>
                </a:lnTo>
                <a:cubicBezTo>
                  <a:pt x="3992451" y="24349"/>
                  <a:pt x="4063378" y="13960"/>
                  <a:pt x="4075187" y="12273"/>
                </a:cubicBezTo>
                <a:cubicBezTo>
                  <a:pt x="4124282" y="14319"/>
                  <a:pt x="4173335" y="18410"/>
                  <a:pt x="4222473" y="18410"/>
                </a:cubicBezTo>
                <a:cubicBezTo>
                  <a:pt x="4265480" y="18410"/>
                  <a:pt x="4308380" y="14101"/>
                  <a:pt x="4351348" y="12273"/>
                </a:cubicBezTo>
                <a:lnTo>
                  <a:pt x="4510908" y="6137"/>
                </a:lnTo>
                <a:cubicBezTo>
                  <a:pt x="4574323" y="8182"/>
                  <a:pt x="4637797" y="8849"/>
                  <a:pt x="4701152" y="12273"/>
                </a:cubicBezTo>
                <a:cubicBezTo>
                  <a:pt x="4713577" y="12945"/>
                  <a:pt x="4725534" y="18099"/>
                  <a:pt x="4737973" y="18410"/>
                </a:cubicBezTo>
                <a:cubicBezTo>
                  <a:pt x="4889317" y="22194"/>
                  <a:pt x="5040728" y="22501"/>
                  <a:pt x="5192105" y="24547"/>
                </a:cubicBezTo>
                <a:cubicBezTo>
                  <a:pt x="5198242" y="26593"/>
                  <a:pt x="5204730" y="27791"/>
                  <a:pt x="5210516" y="30684"/>
                </a:cubicBezTo>
                <a:cubicBezTo>
                  <a:pt x="5217113" y="33982"/>
                  <a:pt x="5221862" y="40839"/>
                  <a:pt x="5228926" y="42958"/>
                </a:cubicBezTo>
                <a:cubicBezTo>
                  <a:pt x="5236315" y="45175"/>
                  <a:pt x="5316702" y="54430"/>
                  <a:pt x="5320980" y="55232"/>
                </a:cubicBezTo>
                <a:cubicBezTo>
                  <a:pt x="5442917" y="78096"/>
                  <a:pt x="5293053" y="58948"/>
                  <a:pt x="5425308" y="73643"/>
                </a:cubicBezTo>
                <a:lnTo>
                  <a:pt x="5615552" y="61369"/>
                </a:lnTo>
                <a:cubicBezTo>
                  <a:pt x="5627933" y="60131"/>
                  <a:pt x="5640015" y="56686"/>
                  <a:pt x="5652373" y="55232"/>
                </a:cubicBezTo>
                <a:cubicBezTo>
                  <a:pt x="5674813" y="52592"/>
                  <a:pt x="5697377" y="51141"/>
                  <a:pt x="5719879" y="49095"/>
                </a:cubicBezTo>
                <a:cubicBezTo>
                  <a:pt x="5760990" y="35391"/>
                  <a:pt x="5717179" y="48566"/>
                  <a:pt x="5793522" y="36821"/>
                </a:cubicBezTo>
                <a:cubicBezTo>
                  <a:pt x="5801858" y="35538"/>
                  <a:pt x="5809772" y="32193"/>
                  <a:pt x="5818070" y="30684"/>
                </a:cubicBezTo>
                <a:cubicBezTo>
                  <a:pt x="5832301" y="28096"/>
                  <a:pt x="5846797" y="27135"/>
                  <a:pt x="5861028" y="24547"/>
                </a:cubicBezTo>
                <a:cubicBezTo>
                  <a:pt x="5869326" y="23038"/>
                  <a:pt x="5877305" y="20064"/>
                  <a:pt x="5885576" y="18410"/>
                </a:cubicBezTo>
                <a:cubicBezTo>
                  <a:pt x="5897778" y="15970"/>
                  <a:pt x="5910124" y="14319"/>
                  <a:pt x="5922398" y="12273"/>
                </a:cubicBezTo>
                <a:lnTo>
                  <a:pt x="6290612" y="18410"/>
                </a:lnTo>
                <a:cubicBezTo>
                  <a:pt x="6305071" y="18842"/>
                  <a:pt x="6319178" y="23108"/>
                  <a:pt x="6333571" y="24547"/>
                </a:cubicBezTo>
                <a:cubicBezTo>
                  <a:pt x="6414706" y="32661"/>
                  <a:pt x="6394034" y="26442"/>
                  <a:pt x="6456309" y="36821"/>
                </a:cubicBezTo>
                <a:cubicBezTo>
                  <a:pt x="6466598" y="38536"/>
                  <a:pt x="6476731" y="41092"/>
                  <a:pt x="6486994" y="42958"/>
                </a:cubicBezTo>
                <a:cubicBezTo>
                  <a:pt x="6499236" y="45184"/>
                  <a:pt x="6511648" y="46488"/>
                  <a:pt x="6523815" y="49095"/>
                </a:cubicBezTo>
                <a:cubicBezTo>
                  <a:pt x="6731014" y="93496"/>
                  <a:pt x="6464861" y="39759"/>
                  <a:pt x="6603595" y="67506"/>
                </a:cubicBezTo>
                <a:cubicBezTo>
                  <a:pt x="6615869" y="75688"/>
                  <a:pt x="6627971" y="84134"/>
                  <a:pt x="6640416" y="92053"/>
                </a:cubicBezTo>
                <a:cubicBezTo>
                  <a:pt x="6650479" y="98457"/>
                  <a:pt x="6661176" y="103847"/>
                  <a:pt x="6671101" y="110464"/>
                </a:cubicBezTo>
                <a:cubicBezTo>
                  <a:pt x="6677238" y="114555"/>
                  <a:pt x="6682915" y="119439"/>
                  <a:pt x="6689512" y="122738"/>
                </a:cubicBezTo>
                <a:cubicBezTo>
                  <a:pt x="6706091" y="131028"/>
                  <a:pt x="6727772" y="131240"/>
                  <a:pt x="6744744" y="135012"/>
                </a:cubicBezTo>
                <a:cubicBezTo>
                  <a:pt x="6751059" y="136415"/>
                  <a:pt x="6756914" y="139447"/>
                  <a:pt x="6763155" y="141149"/>
                </a:cubicBezTo>
                <a:cubicBezTo>
                  <a:pt x="6779429" y="145587"/>
                  <a:pt x="6796247" y="148088"/>
                  <a:pt x="6812250" y="153422"/>
                </a:cubicBezTo>
                <a:cubicBezTo>
                  <a:pt x="6832495" y="160170"/>
                  <a:pt x="6839328" y="162048"/>
                  <a:pt x="6861345" y="171833"/>
                </a:cubicBezTo>
                <a:cubicBezTo>
                  <a:pt x="6869705" y="175549"/>
                  <a:pt x="6877214" y="181214"/>
                  <a:pt x="6885893" y="184107"/>
                </a:cubicBezTo>
                <a:cubicBezTo>
                  <a:pt x="6895788" y="187405"/>
                  <a:pt x="6906349" y="188198"/>
                  <a:pt x="6916577" y="190244"/>
                </a:cubicBezTo>
                <a:cubicBezTo>
                  <a:pt x="6922714" y="194335"/>
                  <a:pt x="6928209" y="199613"/>
                  <a:pt x="6934988" y="202518"/>
                </a:cubicBezTo>
                <a:cubicBezTo>
                  <a:pt x="6942741" y="205841"/>
                  <a:pt x="6951426" y="206338"/>
                  <a:pt x="6959536" y="208655"/>
                </a:cubicBezTo>
                <a:cubicBezTo>
                  <a:pt x="6965756" y="210432"/>
                  <a:pt x="6971810" y="212746"/>
                  <a:pt x="6977947" y="214792"/>
                </a:cubicBezTo>
                <a:cubicBezTo>
                  <a:pt x="7007771" y="254558"/>
                  <a:pt x="7005582" y="255717"/>
                  <a:pt x="7063863" y="294571"/>
                </a:cubicBezTo>
                <a:cubicBezTo>
                  <a:pt x="7070000" y="298662"/>
                  <a:pt x="7075677" y="303546"/>
                  <a:pt x="7082274" y="306845"/>
                </a:cubicBezTo>
                <a:cubicBezTo>
                  <a:pt x="7088060" y="309738"/>
                  <a:pt x="7094739" y="310434"/>
                  <a:pt x="7100685" y="312982"/>
                </a:cubicBezTo>
                <a:cubicBezTo>
                  <a:pt x="7109093" y="316586"/>
                  <a:pt x="7116666" y="322044"/>
                  <a:pt x="7125232" y="325256"/>
                </a:cubicBezTo>
                <a:cubicBezTo>
                  <a:pt x="7149460" y="334342"/>
                  <a:pt x="7175731" y="338232"/>
                  <a:pt x="7198875" y="349804"/>
                </a:cubicBezTo>
                <a:cubicBezTo>
                  <a:pt x="7299317" y="400023"/>
                  <a:pt x="7196793" y="353200"/>
                  <a:pt x="7297066" y="386625"/>
                </a:cubicBezTo>
                <a:cubicBezTo>
                  <a:pt x="7305745" y="389518"/>
                  <a:pt x="7313048" y="395687"/>
                  <a:pt x="7321614" y="398899"/>
                </a:cubicBezTo>
                <a:cubicBezTo>
                  <a:pt x="7344692" y="407553"/>
                  <a:pt x="7359668" y="403321"/>
                  <a:pt x="7382983" y="417310"/>
                </a:cubicBezTo>
                <a:cubicBezTo>
                  <a:pt x="7393211" y="423447"/>
                  <a:pt x="7402808" y="430784"/>
                  <a:pt x="7413667" y="435720"/>
                </a:cubicBezTo>
                <a:cubicBezTo>
                  <a:pt x="7431928" y="444020"/>
                  <a:pt x="7455253" y="449185"/>
                  <a:pt x="7475036" y="454131"/>
                </a:cubicBezTo>
                <a:cubicBezTo>
                  <a:pt x="7485264" y="460268"/>
                  <a:pt x="7495294" y="466749"/>
                  <a:pt x="7505721" y="472542"/>
                </a:cubicBezTo>
                <a:cubicBezTo>
                  <a:pt x="7513718" y="476985"/>
                  <a:pt x="7522424" y="480109"/>
                  <a:pt x="7530269" y="484816"/>
                </a:cubicBezTo>
                <a:cubicBezTo>
                  <a:pt x="7583023" y="516468"/>
                  <a:pt x="7548469" y="503156"/>
                  <a:pt x="7585501" y="515500"/>
                </a:cubicBezTo>
                <a:cubicBezTo>
                  <a:pt x="7600098" y="537396"/>
                  <a:pt x="7607218" y="549492"/>
                  <a:pt x="7628459" y="570733"/>
                </a:cubicBezTo>
                <a:cubicBezTo>
                  <a:pt x="7635691" y="577965"/>
                  <a:pt x="7645309" y="582408"/>
                  <a:pt x="7653007" y="589143"/>
                </a:cubicBezTo>
                <a:cubicBezTo>
                  <a:pt x="7661716" y="596763"/>
                  <a:pt x="7668769" y="606160"/>
                  <a:pt x="7677555" y="613691"/>
                </a:cubicBezTo>
                <a:cubicBezTo>
                  <a:pt x="7697445" y="630740"/>
                  <a:pt x="7720400" y="644262"/>
                  <a:pt x="7738924" y="662786"/>
                </a:cubicBezTo>
                <a:cubicBezTo>
                  <a:pt x="7754769" y="678632"/>
                  <a:pt x="7768298" y="694476"/>
                  <a:pt x="7788019" y="705745"/>
                </a:cubicBezTo>
                <a:cubicBezTo>
                  <a:pt x="7793636" y="708955"/>
                  <a:pt x="7800644" y="708989"/>
                  <a:pt x="7806430" y="711882"/>
                </a:cubicBezTo>
                <a:cubicBezTo>
                  <a:pt x="7870829" y="744081"/>
                  <a:pt x="7825383" y="731628"/>
                  <a:pt x="7880073" y="742566"/>
                </a:cubicBezTo>
                <a:cubicBezTo>
                  <a:pt x="7886210" y="746657"/>
                  <a:pt x="7891886" y="751542"/>
                  <a:pt x="7898483" y="754840"/>
                </a:cubicBezTo>
                <a:cubicBezTo>
                  <a:pt x="7904269" y="757733"/>
                  <a:pt x="7910653" y="759275"/>
                  <a:pt x="7916894" y="760977"/>
                </a:cubicBezTo>
                <a:cubicBezTo>
                  <a:pt x="7933169" y="765416"/>
                  <a:pt x="7949419" y="770095"/>
                  <a:pt x="7965990" y="773251"/>
                </a:cubicBezTo>
                <a:cubicBezTo>
                  <a:pt x="7992421" y="778285"/>
                  <a:pt x="8019229" y="781101"/>
                  <a:pt x="8045769" y="785524"/>
                </a:cubicBezTo>
                <a:cubicBezTo>
                  <a:pt x="8056058" y="787239"/>
                  <a:pt x="8066226" y="789615"/>
                  <a:pt x="8076454" y="791661"/>
                </a:cubicBezTo>
                <a:cubicBezTo>
                  <a:pt x="8137823" y="789615"/>
                  <a:pt x="8199410" y="791083"/>
                  <a:pt x="8260561" y="785524"/>
                </a:cubicBezTo>
                <a:cubicBezTo>
                  <a:pt x="8267906" y="784856"/>
                  <a:pt x="8272066" y="775841"/>
                  <a:pt x="8278972" y="773251"/>
                </a:cubicBezTo>
                <a:cubicBezTo>
                  <a:pt x="8288739" y="769589"/>
                  <a:pt x="8299538" y="769644"/>
                  <a:pt x="8309657" y="767114"/>
                </a:cubicBezTo>
                <a:cubicBezTo>
                  <a:pt x="8325379" y="763184"/>
                  <a:pt x="8335730" y="756191"/>
                  <a:pt x="8352615" y="754840"/>
                </a:cubicBezTo>
                <a:cubicBezTo>
                  <a:pt x="8395485" y="751410"/>
                  <a:pt x="8438532" y="750749"/>
                  <a:pt x="8481490" y="748703"/>
                </a:cubicBezTo>
                <a:cubicBezTo>
                  <a:pt x="8516266" y="750749"/>
                  <a:pt x="8551155" y="751374"/>
                  <a:pt x="8585818" y="754840"/>
                </a:cubicBezTo>
                <a:cubicBezTo>
                  <a:pt x="8592255" y="755484"/>
                  <a:pt x="8598612" y="757768"/>
                  <a:pt x="8604228" y="760977"/>
                </a:cubicBezTo>
                <a:cubicBezTo>
                  <a:pt x="8613109" y="766052"/>
                  <a:pt x="8621543" y="772156"/>
                  <a:pt x="8628776" y="779388"/>
                </a:cubicBezTo>
                <a:cubicBezTo>
                  <a:pt x="8636675" y="787287"/>
                  <a:pt x="8649473" y="813680"/>
                  <a:pt x="8653324" y="822346"/>
                </a:cubicBezTo>
                <a:cubicBezTo>
                  <a:pt x="8657798" y="832413"/>
                  <a:pt x="8659641" y="843764"/>
                  <a:pt x="8665598" y="853031"/>
                </a:cubicBezTo>
                <a:cubicBezTo>
                  <a:pt x="8678210" y="872650"/>
                  <a:pt x="8708556" y="908263"/>
                  <a:pt x="8708556" y="908263"/>
                </a:cubicBezTo>
                <a:cubicBezTo>
                  <a:pt x="8718631" y="938486"/>
                  <a:pt x="8707480" y="917593"/>
                  <a:pt x="8733104" y="938947"/>
                </a:cubicBezTo>
                <a:cubicBezTo>
                  <a:pt x="8739771" y="944503"/>
                  <a:pt x="8744925" y="951710"/>
                  <a:pt x="8751514" y="957358"/>
                </a:cubicBezTo>
                <a:cubicBezTo>
                  <a:pt x="8771567" y="974546"/>
                  <a:pt x="8775048" y="974168"/>
                  <a:pt x="8794473" y="988043"/>
                </a:cubicBezTo>
                <a:cubicBezTo>
                  <a:pt x="8802796" y="993988"/>
                  <a:pt x="8810697" y="1000508"/>
                  <a:pt x="8819020" y="1006453"/>
                </a:cubicBezTo>
                <a:cubicBezTo>
                  <a:pt x="8829015" y="1013592"/>
                  <a:pt x="8855003" y="1029290"/>
                  <a:pt x="8861979" y="1037138"/>
                </a:cubicBezTo>
                <a:cubicBezTo>
                  <a:pt x="8871779" y="1048163"/>
                  <a:pt x="8881861" y="1059965"/>
                  <a:pt x="8886526" y="1073959"/>
                </a:cubicBezTo>
                <a:lnTo>
                  <a:pt x="8898800" y="1110781"/>
                </a:lnTo>
                <a:cubicBezTo>
                  <a:pt x="8900846" y="1116918"/>
                  <a:pt x="8901349" y="1123810"/>
                  <a:pt x="8904937" y="1129192"/>
                </a:cubicBezTo>
                <a:cubicBezTo>
                  <a:pt x="8913120" y="1141466"/>
                  <a:pt x="8924820" y="1152019"/>
                  <a:pt x="8929485" y="1166013"/>
                </a:cubicBezTo>
                <a:cubicBezTo>
                  <a:pt x="8931531" y="1172150"/>
                  <a:pt x="8931650" y="1179318"/>
                  <a:pt x="8935622" y="1184424"/>
                </a:cubicBezTo>
                <a:cubicBezTo>
                  <a:pt x="8946278" y="1198125"/>
                  <a:pt x="8962815" y="1206803"/>
                  <a:pt x="8972443" y="1221245"/>
                </a:cubicBezTo>
                <a:cubicBezTo>
                  <a:pt x="8984138" y="1238787"/>
                  <a:pt x="9003524" y="1270474"/>
                  <a:pt x="9021538" y="1276478"/>
                </a:cubicBezTo>
                <a:lnTo>
                  <a:pt x="9039949" y="1282614"/>
                </a:lnTo>
                <a:cubicBezTo>
                  <a:pt x="9046086" y="1286705"/>
                  <a:pt x="9051581" y="1291983"/>
                  <a:pt x="9058360" y="1294888"/>
                </a:cubicBezTo>
                <a:cubicBezTo>
                  <a:pt x="9066113" y="1298211"/>
                  <a:pt x="9074486" y="1300570"/>
                  <a:pt x="9082908" y="1301025"/>
                </a:cubicBezTo>
                <a:cubicBezTo>
                  <a:pt x="9150347" y="1304670"/>
                  <a:pt x="9217920" y="1305116"/>
                  <a:pt x="9285426" y="1307162"/>
                </a:cubicBezTo>
                <a:lnTo>
                  <a:pt x="9340658" y="1325573"/>
                </a:lnTo>
                <a:cubicBezTo>
                  <a:pt x="9346795" y="1327619"/>
                  <a:pt x="9353283" y="1328817"/>
                  <a:pt x="9359069" y="1331710"/>
                </a:cubicBezTo>
                <a:cubicBezTo>
                  <a:pt x="9367251" y="1335801"/>
                  <a:pt x="9375673" y="1339445"/>
                  <a:pt x="9383616" y="1343984"/>
                </a:cubicBezTo>
                <a:cubicBezTo>
                  <a:pt x="9390020" y="1347643"/>
                  <a:pt x="9395430" y="1352959"/>
                  <a:pt x="9402027" y="1356257"/>
                </a:cubicBezTo>
                <a:cubicBezTo>
                  <a:pt x="9428734" y="1369610"/>
                  <a:pt x="9415193" y="1353387"/>
                  <a:pt x="9444985" y="1374668"/>
                </a:cubicBezTo>
                <a:cubicBezTo>
                  <a:pt x="9452047" y="1379713"/>
                  <a:pt x="9457259" y="1386942"/>
                  <a:pt x="9463396" y="1393079"/>
                </a:cubicBezTo>
                <a:cubicBezTo>
                  <a:pt x="9465442" y="1403307"/>
                  <a:pt x="9468058" y="1413437"/>
                  <a:pt x="9469533" y="1423763"/>
                </a:cubicBezTo>
                <a:cubicBezTo>
                  <a:pt x="9481314" y="1506227"/>
                  <a:pt x="9469031" y="1452443"/>
                  <a:pt x="9481807" y="1503543"/>
                </a:cubicBezTo>
                <a:cubicBezTo>
                  <a:pt x="9483853" y="1573095"/>
                  <a:pt x="9484711" y="1642691"/>
                  <a:pt x="9487944" y="1712198"/>
                </a:cubicBezTo>
                <a:cubicBezTo>
                  <a:pt x="9488805" y="1730702"/>
                  <a:pt x="9493220" y="1748927"/>
                  <a:pt x="9494081" y="1767431"/>
                </a:cubicBezTo>
                <a:cubicBezTo>
                  <a:pt x="9497314" y="1836938"/>
                  <a:pt x="9498388" y="1906528"/>
                  <a:pt x="9500218" y="1976086"/>
                </a:cubicBezTo>
                <a:cubicBezTo>
                  <a:pt x="9502479" y="2061997"/>
                  <a:pt x="9503288" y="2147950"/>
                  <a:pt x="9506355" y="2233836"/>
                </a:cubicBezTo>
                <a:cubicBezTo>
                  <a:pt x="9507380" y="2262530"/>
                  <a:pt x="9508233" y="2291359"/>
                  <a:pt x="9512492" y="2319753"/>
                </a:cubicBezTo>
                <a:cubicBezTo>
                  <a:pt x="9514411" y="2332547"/>
                  <a:pt x="9520674" y="2344300"/>
                  <a:pt x="9524765" y="2356574"/>
                </a:cubicBezTo>
                <a:lnTo>
                  <a:pt x="9530902" y="2374985"/>
                </a:lnTo>
                <a:cubicBezTo>
                  <a:pt x="9526788" y="2399668"/>
                  <a:pt x="9529749" y="2412960"/>
                  <a:pt x="9512492" y="2430217"/>
                </a:cubicBezTo>
                <a:cubicBezTo>
                  <a:pt x="9507277" y="2435433"/>
                  <a:pt x="9500218" y="2438400"/>
                  <a:pt x="9494081" y="2442491"/>
                </a:cubicBezTo>
                <a:cubicBezTo>
                  <a:pt x="9489990" y="2448628"/>
                  <a:pt x="9486707" y="2455389"/>
                  <a:pt x="9481807" y="2460902"/>
                </a:cubicBezTo>
                <a:cubicBezTo>
                  <a:pt x="9470275" y="2473875"/>
                  <a:pt x="9459427" y="2488094"/>
                  <a:pt x="9444985" y="2497723"/>
                </a:cubicBezTo>
                <a:cubicBezTo>
                  <a:pt x="9425360" y="2510807"/>
                  <a:pt x="9406890" y="2522589"/>
                  <a:pt x="9383616" y="2528408"/>
                </a:cubicBezTo>
                <a:cubicBezTo>
                  <a:pt x="9373497" y="2530938"/>
                  <a:pt x="9363362" y="2534432"/>
                  <a:pt x="9352932" y="2534545"/>
                </a:cubicBezTo>
                <a:lnTo>
                  <a:pt x="8248287" y="2540682"/>
                </a:lnTo>
                <a:cubicBezTo>
                  <a:pt x="7919380" y="2573568"/>
                  <a:pt x="8137810" y="2553937"/>
                  <a:pt x="7364572" y="2540682"/>
                </a:cubicBezTo>
                <a:cubicBezTo>
                  <a:pt x="7280614" y="2539243"/>
                  <a:pt x="7112959" y="2528408"/>
                  <a:pt x="7112959" y="2528408"/>
                </a:cubicBezTo>
                <a:cubicBezTo>
                  <a:pt x="7077454" y="2522490"/>
                  <a:pt x="7059343" y="2518785"/>
                  <a:pt x="7020905" y="2516134"/>
                </a:cubicBezTo>
                <a:cubicBezTo>
                  <a:pt x="6980038" y="2513316"/>
                  <a:pt x="6939080" y="2512043"/>
                  <a:pt x="6898167" y="2509997"/>
                </a:cubicBezTo>
                <a:lnTo>
                  <a:pt x="6321297" y="2516134"/>
                </a:lnTo>
                <a:cubicBezTo>
                  <a:pt x="6274210" y="2516939"/>
                  <a:pt x="6227229" y="2521150"/>
                  <a:pt x="6180148" y="2522271"/>
                </a:cubicBezTo>
                <a:lnTo>
                  <a:pt x="5805796" y="2528408"/>
                </a:lnTo>
                <a:lnTo>
                  <a:pt x="5357802" y="2522271"/>
                </a:lnTo>
                <a:cubicBezTo>
                  <a:pt x="5343341" y="2521909"/>
                  <a:pt x="5329258" y="2517335"/>
                  <a:pt x="5314843" y="2516134"/>
                </a:cubicBezTo>
                <a:cubicBezTo>
                  <a:pt x="5280128" y="2513241"/>
                  <a:pt x="5245349" y="2510424"/>
                  <a:pt x="5210516" y="2509997"/>
                </a:cubicBezTo>
                <a:lnTo>
                  <a:pt x="4314526" y="2503860"/>
                </a:lnTo>
                <a:cubicBezTo>
                  <a:pt x="4261340" y="2501814"/>
                  <a:pt x="4208101" y="2500849"/>
                  <a:pt x="4154967" y="2497723"/>
                </a:cubicBezTo>
                <a:cubicBezTo>
                  <a:pt x="4138503" y="2496755"/>
                  <a:pt x="4122364" y="2491586"/>
                  <a:pt x="4105871" y="2491586"/>
                </a:cubicBezTo>
                <a:cubicBezTo>
                  <a:pt x="3979025" y="2491586"/>
                  <a:pt x="3852212" y="2495677"/>
                  <a:pt x="3725383" y="2497723"/>
                </a:cubicBezTo>
                <a:cubicBezTo>
                  <a:pt x="3698790" y="2499769"/>
                  <a:pt x="3672128" y="2501068"/>
                  <a:pt x="3645603" y="2503860"/>
                </a:cubicBezTo>
                <a:cubicBezTo>
                  <a:pt x="3633228" y="2505163"/>
                  <a:pt x="3621211" y="2509419"/>
                  <a:pt x="3608781" y="2509997"/>
                </a:cubicBezTo>
                <a:cubicBezTo>
                  <a:pt x="3533147" y="2513515"/>
                  <a:pt x="3457404" y="2514088"/>
                  <a:pt x="3381716" y="2516134"/>
                </a:cubicBezTo>
                <a:cubicBezTo>
                  <a:pt x="3245299" y="2529776"/>
                  <a:pt x="3366670" y="2520316"/>
                  <a:pt x="3117828" y="2516134"/>
                </a:cubicBezTo>
                <a:lnTo>
                  <a:pt x="2590054" y="2509997"/>
                </a:lnTo>
                <a:cubicBezTo>
                  <a:pt x="2555278" y="2507951"/>
                  <a:pt x="2520400" y="2507216"/>
                  <a:pt x="2485726" y="2503860"/>
                </a:cubicBezTo>
                <a:cubicBezTo>
                  <a:pt x="2456931" y="2501073"/>
                  <a:pt x="2428671" y="2493576"/>
                  <a:pt x="2399810" y="2491586"/>
                </a:cubicBezTo>
                <a:lnTo>
                  <a:pt x="2221839" y="2479312"/>
                </a:lnTo>
                <a:cubicBezTo>
                  <a:pt x="2149766" y="2455288"/>
                  <a:pt x="2220384" y="2476911"/>
                  <a:pt x="2037732" y="2467039"/>
                </a:cubicBezTo>
                <a:cubicBezTo>
                  <a:pt x="2017204" y="2465929"/>
                  <a:pt x="1996819" y="2462948"/>
                  <a:pt x="1976363" y="2460902"/>
                </a:cubicBezTo>
                <a:cubicBezTo>
                  <a:pt x="1853625" y="2462948"/>
                  <a:pt x="1730729" y="2460502"/>
                  <a:pt x="1608148" y="2467039"/>
                </a:cubicBezTo>
                <a:cubicBezTo>
                  <a:pt x="1524180" y="2471517"/>
                  <a:pt x="1542797" y="2478696"/>
                  <a:pt x="1497683" y="2491586"/>
                </a:cubicBezTo>
                <a:cubicBezTo>
                  <a:pt x="1443742" y="2506998"/>
                  <a:pt x="1498869" y="2489145"/>
                  <a:pt x="1454725" y="2503860"/>
                </a:cubicBezTo>
                <a:cubicBezTo>
                  <a:pt x="1336078" y="2501814"/>
                  <a:pt x="1217346" y="2502663"/>
                  <a:pt x="1098784" y="2497723"/>
                </a:cubicBezTo>
                <a:cubicBezTo>
                  <a:pt x="1069879" y="2496519"/>
                  <a:pt x="1041591" y="2488896"/>
                  <a:pt x="1012867" y="2485449"/>
                </a:cubicBezTo>
                <a:cubicBezTo>
                  <a:pt x="990433" y="2482757"/>
                  <a:pt x="967863" y="2481358"/>
                  <a:pt x="945361" y="2479312"/>
                </a:cubicBezTo>
                <a:lnTo>
                  <a:pt x="742843" y="2485449"/>
                </a:lnTo>
                <a:cubicBezTo>
                  <a:pt x="687604" y="2487290"/>
                  <a:pt x="632417" y="2491586"/>
                  <a:pt x="577147" y="2491586"/>
                </a:cubicBezTo>
                <a:cubicBezTo>
                  <a:pt x="485070" y="2491586"/>
                  <a:pt x="393039" y="2487495"/>
                  <a:pt x="300985" y="2485449"/>
                </a:cubicBezTo>
                <a:cubicBezTo>
                  <a:pt x="257619" y="2476775"/>
                  <a:pt x="280191" y="2482609"/>
                  <a:pt x="233479" y="2467039"/>
                </a:cubicBezTo>
                <a:lnTo>
                  <a:pt x="215069" y="2460902"/>
                </a:lnTo>
                <a:lnTo>
                  <a:pt x="196658" y="2454765"/>
                </a:lnTo>
                <a:cubicBezTo>
                  <a:pt x="190521" y="2448628"/>
                  <a:pt x="184914" y="2441910"/>
                  <a:pt x="178247" y="2436354"/>
                </a:cubicBezTo>
                <a:cubicBezTo>
                  <a:pt x="172581" y="2431632"/>
                  <a:pt x="164443" y="2429840"/>
                  <a:pt x="159836" y="2424080"/>
                </a:cubicBezTo>
                <a:cubicBezTo>
                  <a:pt x="155795" y="2419029"/>
                  <a:pt x="156842" y="2411324"/>
                  <a:pt x="153700" y="2405669"/>
                </a:cubicBezTo>
                <a:cubicBezTo>
                  <a:pt x="146536" y="2392774"/>
                  <a:pt x="133817" y="2382842"/>
                  <a:pt x="129152" y="2368848"/>
                </a:cubicBezTo>
                <a:cubicBezTo>
                  <a:pt x="125061" y="2356574"/>
                  <a:pt x="124054" y="2342792"/>
                  <a:pt x="116878" y="2332027"/>
                </a:cubicBezTo>
                <a:cubicBezTo>
                  <a:pt x="80778" y="2277876"/>
                  <a:pt x="136142" y="2364422"/>
                  <a:pt x="92330" y="2276794"/>
                </a:cubicBezTo>
                <a:cubicBezTo>
                  <a:pt x="88239" y="2268612"/>
                  <a:pt x="82950" y="2260926"/>
                  <a:pt x="80057" y="2252247"/>
                </a:cubicBezTo>
                <a:cubicBezTo>
                  <a:pt x="74723" y="2236244"/>
                  <a:pt x="73118" y="2219154"/>
                  <a:pt x="67783" y="2203151"/>
                </a:cubicBezTo>
                <a:cubicBezTo>
                  <a:pt x="47165" y="2141300"/>
                  <a:pt x="78619" y="2237227"/>
                  <a:pt x="55509" y="2160193"/>
                </a:cubicBezTo>
                <a:cubicBezTo>
                  <a:pt x="51791" y="2147801"/>
                  <a:pt x="47326" y="2135645"/>
                  <a:pt x="43235" y="2123371"/>
                </a:cubicBezTo>
                <a:lnTo>
                  <a:pt x="37098" y="2104961"/>
                </a:lnTo>
                <a:cubicBezTo>
                  <a:pt x="35052" y="2047683"/>
                  <a:pt x="34536" y="1990330"/>
                  <a:pt x="30961" y="1933127"/>
                </a:cubicBezTo>
                <a:cubicBezTo>
                  <a:pt x="30435" y="1924709"/>
                  <a:pt x="25939" y="1916940"/>
                  <a:pt x="24824" y="1908580"/>
                </a:cubicBezTo>
                <a:cubicBezTo>
                  <a:pt x="21838" y="1886183"/>
                  <a:pt x="21882" y="1863441"/>
                  <a:pt x="18687" y="1841073"/>
                </a:cubicBezTo>
                <a:cubicBezTo>
                  <a:pt x="17772" y="1834669"/>
                  <a:pt x="13954" y="1828978"/>
                  <a:pt x="12551" y="1822663"/>
                </a:cubicBezTo>
                <a:cubicBezTo>
                  <a:pt x="9852" y="1810516"/>
                  <a:pt x="8460" y="1798115"/>
                  <a:pt x="6414" y="1785841"/>
                </a:cubicBezTo>
                <a:cubicBezTo>
                  <a:pt x="1359" y="1679686"/>
                  <a:pt x="-5054" y="1628992"/>
                  <a:pt x="6414" y="1521954"/>
                </a:cubicBezTo>
                <a:cubicBezTo>
                  <a:pt x="7381" y="1512928"/>
                  <a:pt x="19286" y="1476062"/>
                  <a:pt x="30961" y="1466722"/>
                </a:cubicBezTo>
                <a:cubicBezTo>
                  <a:pt x="51313" y="1450441"/>
                  <a:pt x="61646" y="1452402"/>
                  <a:pt x="73920" y="1448311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8599" y="2971800"/>
            <a:ext cx="716273" cy="1075269"/>
          </a:xfrm>
          <a:prstGeom prst="rect">
            <a:avLst/>
          </a:prstGeom>
        </p:spPr>
      </p:pic>
      <p:sp>
        <p:nvSpPr>
          <p:cNvPr id="16" name="Text Box 10">
            <a:extLst>
              <a:ext uri="{FF2B5EF4-FFF2-40B4-BE49-F238E27FC236}">
                <a16:creationId xmlns="" xmlns:a16="http://schemas.microsoft.com/office/drawing/2014/main" id="{EAD94655-FBCA-422A-87F0-F2634C7CA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7105" y="5089815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Romans 8:18-25; 1 Peter 3:15</a:t>
            </a:r>
          </a:p>
        </p:txBody>
      </p:sp>
    </p:spTree>
    <p:extLst>
      <p:ext uri="{BB962C8B-B14F-4D97-AF65-F5344CB8AC3E}">
        <p14:creationId xmlns:p14="http://schemas.microsoft.com/office/powerpoint/2010/main" val="781292127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t="15555" b="-6667"/>
          <a:stretch/>
        </p:blipFill>
        <p:spPr>
          <a:xfrm flipH="1">
            <a:off x="0" y="1066800"/>
            <a:ext cx="9144000" cy="6248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25400">
            <a:noFill/>
          </a:ln>
        </p:spPr>
      </p:pic>
      <p:sp>
        <p:nvSpPr>
          <p:cNvPr id="3078" name="Text Box 6">
            <a:extLst>
              <a:ext uri="{FF2B5EF4-FFF2-40B4-BE49-F238E27FC236}">
                <a16:creationId xmlns="" xmlns:a16="http://schemas.microsoft.com/office/drawing/2014/main" id="{E8A7B7B8-27A2-4EAF-9FBC-A3B069113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FE961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Why Do We Hope?</a:t>
            </a:r>
          </a:p>
        </p:txBody>
      </p:sp>
      <p:sp>
        <p:nvSpPr>
          <p:cNvPr id="3079" name="Text Box 7">
            <a:extLst>
              <a:ext uri="{FF2B5EF4-FFF2-40B4-BE49-F238E27FC236}">
                <a16:creationId xmlns="" xmlns:a16="http://schemas.microsoft.com/office/drawing/2014/main" id="{2A27DA9C-4767-4E7E-80CB-F2F7DC5E6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006474"/>
            <a:ext cx="7924800" cy="4811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God Has Called Us (Eph. 1:18; 4:4)</a:t>
            </a:r>
          </a:p>
          <a:p>
            <a:pPr algn="ctr">
              <a:lnSpc>
                <a:spcPts val="2000"/>
              </a:lnSpc>
              <a:spcBef>
                <a:spcPct val="50000"/>
              </a:spcBef>
            </a:pPr>
            <a:r>
              <a:rPr lang="en-US" alt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 hope in riches (1 Tim. 6:17)</a:t>
            </a:r>
          </a:p>
          <a:p>
            <a:pPr algn="ctr">
              <a:lnSpc>
                <a:spcPts val="2000"/>
              </a:lnSpc>
              <a:spcBef>
                <a:spcPct val="50000"/>
              </a:spcBef>
            </a:pPr>
            <a:r>
              <a:rPr lang="en-US" alt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 hope in earthly relationships (1 Tim. 5:5)</a:t>
            </a:r>
          </a:p>
          <a:p>
            <a:pPr algn="ctr">
              <a:spcBef>
                <a:spcPct val="50000"/>
              </a:spcBef>
            </a:pPr>
            <a:r>
              <a:rPr lang="en-US" altLang="en-US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 Word Instills Hope (Psalm 119)                     </a:t>
            </a:r>
          </a:p>
          <a:p>
            <a:pPr algn="ctr">
              <a:lnSpc>
                <a:spcPts val="2000"/>
              </a:lnSpc>
              <a:spcBef>
                <a:spcPct val="50000"/>
              </a:spcBef>
            </a:pPr>
            <a:r>
              <a:rPr lang="en-US" alt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Colossians 1:23; Romans 15:4</a:t>
            </a:r>
          </a:p>
          <a:p>
            <a:pPr algn="ctr">
              <a:spcBef>
                <a:spcPct val="50000"/>
              </a:spcBef>
            </a:pPr>
            <a:r>
              <a:rPr lang="en-US" altLang="en-US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New Birth (1 Peter 1:3)                                            </a:t>
            </a:r>
          </a:p>
          <a:p>
            <a:pPr algn="ctr">
              <a:lnSpc>
                <a:spcPts val="2000"/>
              </a:lnSpc>
              <a:spcBef>
                <a:spcPct val="50000"/>
              </a:spcBef>
            </a:pPr>
            <a:r>
              <a:rPr lang="en-US" altLang="en-US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“living hope”</a:t>
            </a:r>
          </a:p>
          <a:p>
            <a:pPr algn="ctr">
              <a:spcBef>
                <a:spcPct val="50000"/>
              </a:spcBef>
            </a:pPr>
            <a:endParaRPr lang="en-US" altLang="en-US" sz="2400" dirty="0">
              <a:solidFill>
                <a:srgbClr val="FFFF66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5555" b="-6667"/>
          <a:stretch/>
        </p:blipFill>
        <p:spPr>
          <a:xfrm flipH="1">
            <a:off x="0" y="1066800"/>
            <a:ext cx="9144000" cy="6248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25400">
            <a:noFill/>
          </a:ln>
        </p:spPr>
      </p:pic>
      <p:sp>
        <p:nvSpPr>
          <p:cNvPr id="4107" name="Text Box 11">
            <a:extLst>
              <a:ext uri="{FF2B5EF4-FFF2-40B4-BE49-F238E27FC236}">
                <a16:creationId xmlns="" xmlns:a16="http://schemas.microsoft.com/office/drawing/2014/main" id="{290F8A6B-5833-4C13-9B09-6B844DCE5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86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FE961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Disobedient Have No Hope</a:t>
            </a:r>
          </a:p>
        </p:txBody>
      </p:sp>
      <p:sp>
        <p:nvSpPr>
          <p:cNvPr id="4108" name="Text Box 12">
            <a:extLst>
              <a:ext uri="{FF2B5EF4-FFF2-40B4-BE49-F238E27FC236}">
                <a16:creationId xmlns="" xmlns:a16="http://schemas.microsoft.com/office/drawing/2014/main" id="{E54A6072-9981-44E8-A378-FADEF23EF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3000"/>
            <a:ext cx="9144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Thessalonians 4:13</a:t>
            </a:r>
          </a:p>
          <a:p>
            <a:pPr algn="ctr">
              <a:spcBef>
                <a:spcPct val="50000"/>
              </a:spcBef>
            </a:pPr>
            <a:r>
              <a:rPr lang="en-US" alt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Ephesians 2:12-13</a:t>
            </a:r>
          </a:p>
          <a:p>
            <a:pPr algn="ctr">
              <a:spcBef>
                <a:spcPct val="50000"/>
              </a:spcBef>
            </a:pPr>
            <a:r>
              <a:rPr lang="en-US" alt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is no reason to hope without Christ</a:t>
            </a:r>
            <a:r>
              <a:rPr lang="en-US" altLang="en-US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altLang="en-US" sz="3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5555" b="-6667"/>
          <a:stretch/>
        </p:blipFill>
        <p:spPr>
          <a:xfrm flipH="1">
            <a:off x="0" y="1066800"/>
            <a:ext cx="9144000" cy="6248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25400">
            <a:noFill/>
          </a:ln>
        </p:spPr>
      </p:pic>
      <p:sp>
        <p:nvSpPr>
          <p:cNvPr id="5125" name="Text Box 5">
            <a:extLst>
              <a:ext uri="{FF2B5EF4-FFF2-40B4-BE49-F238E27FC236}">
                <a16:creationId xmlns="" xmlns:a16="http://schemas.microsoft.com/office/drawing/2014/main" id="{10FAD354-7419-49CA-92F3-C2FB30C07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86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FE961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For What Do We Hope?</a:t>
            </a:r>
          </a:p>
        </p:txBody>
      </p:sp>
      <p:sp>
        <p:nvSpPr>
          <p:cNvPr id="5126" name="Text Box 6">
            <a:extLst>
              <a:ext uri="{FF2B5EF4-FFF2-40B4-BE49-F238E27FC236}">
                <a16:creationId xmlns="" xmlns:a16="http://schemas.microsoft.com/office/drawing/2014/main" id="{37EC798A-C537-43DA-8C15-79D379BE5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143000"/>
            <a:ext cx="7924800" cy="3252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Eternal Life (Titus 1:2 &amp; 3:7)</a:t>
            </a:r>
          </a:p>
          <a:p>
            <a:pPr algn="ctr">
              <a:spcBef>
                <a:spcPct val="50000"/>
              </a:spcBef>
            </a:pPr>
            <a:r>
              <a:rPr lang="en-US" alt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Redemption of the Body</a:t>
            </a:r>
          </a:p>
          <a:p>
            <a:pPr algn="ctr">
              <a:lnSpc>
                <a:spcPts val="2000"/>
              </a:lnSpc>
              <a:spcBef>
                <a:spcPct val="50000"/>
              </a:spcBef>
            </a:pPr>
            <a:r>
              <a:rPr lang="en-US" alt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Romans 8:23-25</a:t>
            </a:r>
          </a:p>
          <a:p>
            <a:pPr algn="ctr">
              <a:spcBef>
                <a:spcPct val="50000"/>
              </a:spcBef>
            </a:pPr>
            <a:r>
              <a:rPr lang="en-US" alt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Resurrection From The Dead</a:t>
            </a:r>
          </a:p>
          <a:p>
            <a:pPr algn="ctr">
              <a:lnSpc>
                <a:spcPts val="2000"/>
              </a:lnSpc>
              <a:spcBef>
                <a:spcPct val="50000"/>
              </a:spcBef>
            </a:pPr>
            <a:r>
              <a:rPr lang="en-US" alt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Acts 23:6; 1 Cor. </a:t>
            </a:r>
            <a:r>
              <a:rPr lang="en-US" altLang="en-US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15:16-23</a:t>
            </a:r>
            <a:endParaRPr lang="en-US" altLang="en-US" sz="2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5555" b="-6667"/>
          <a:stretch/>
        </p:blipFill>
        <p:spPr>
          <a:xfrm flipH="1">
            <a:off x="0" y="1066800"/>
            <a:ext cx="9144000" cy="6248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25400">
            <a:noFill/>
          </a:ln>
        </p:spPr>
      </p:pic>
      <p:sp>
        <p:nvSpPr>
          <p:cNvPr id="6149" name="Text Box 5">
            <a:extLst>
              <a:ext uri="{FF2B5EF4-FFF2-40B4-BE49-F238E27FC236}">
                <a16:creationId xmlns="" xmlns:a16="http://schemas.microsoft.com/office/drawing/2014/main" id="{165A89CB-53FD-4DC9-A7C7-1DB9F00A5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86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FE961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Value Is Hope?</a:t>
            </a:r>
          </a:p>
        </p:txBody>
      </p:sp>
      <p:sp>
        <p:nvSpPr>
          <p:cNvPr id="6150" name="Text Box 6">
            <a:extLst>
              <a:ext uri="{FF2B5EF4-FFF2-40B4-BE49-F238E27FC236}">
                <a16:creationId xmlns="" xmlns:a16="http://schemas.microsoft.com/office/drawing/2014/main" id="{B52E72E0-1B93-4CA9-A48E-B339BC4E3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143000"/>
            <a:ext cx="7924800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Corinthians 13:13 </a:t>
            </a:r>
          </a:p>
          <a:p>
            <a:pPr algn="ctr">
              <a:spcBef>
                <a:spcPct val="50000"/>
              </a:spcBef>
            </a:pPr>
            <a:r>
              <a:rPr lang="en-US" alt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John 3:2-3 (purifies self)</a:t>
            </a:r>
          </a:p>
          <a:p>
            <a:pPr algn="ctr">
              <a:spcBef>
                <a:spcPct val="50000"/>
              </a:spcBef>
            </a:pPr>
            <a:r>
              <a:rPr lang="en-US" alt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Thessalonians 1:3 (steadfast)</a:t>
            </a:r>
          </a:p>
          <a:p>
            <a:pPr algn="ctr">
              <a:spcBef>
                <a:spcPct val="50000"/>
              </a:spcBef>
            </a:pPr>
            <a:r>
              <a:rPr lang="en-US" alt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Romans 12:12 (rejoicing)</a:t>
            </a:r>
          </a:p>
          <a:p>
            <a:pPr algn="ctr">
              <a:spcBef>
                <a:spcPct val="50000"/>
              </a:spcBef>
            </a:pPr>
            <a:r>
              <a:rPr lang="en-US" alt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Hebrews 6:18-20 (anchor)</a:t>
            </a:r>
            <a:endParaRPr lang="en-US" altLang="en-US" sz="2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5555" b="-6667"/>
          <a:stretch/>
        </p:blipFill>
        <p:spPr>
          <a:xfrm flipH="1">
            <a:off x="0" y="1066800"/>
            <a:ext cx="9144000" cy="6248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25400">
            <a:noFill/>
          </a:ln>
        </p:spPr>
      </p:pic>
      <p:sp>
        <p:nvSpPr>
          <p:cNvPr id="7173" name="Text Box 5">
            <a:extLst>
              <a:ext uri="{FF2B5EF4-FFF2-40B4-BE49-F238E27FC236}">
                <a16:creationId xmlns="" xmlns:a16="http://schemas.microsoft.com/office/drawing/2014/main" id="{BD58252F-B960-4DDC-9874-2E2480574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86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FE961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Hope Does Not Disappoint!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18672" y="3276600"/>
            <a:ext cx="388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HOPE</a:t>
            </a:r>
            <a:endParaRPr lang="en-US" sz="96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400" y="3105834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REASON FOR</a:t>
            </a:r>
          </a:p>
        </p:txBody>
      </p:sp>
      <p:sp>
        <p:nvSpPr>
          <p:cNvPr id="8" name="Freeform 7"/>
          <p:cNvSpPr/>
          <p:nvPr/>
        </p:nvSpPr>
        <p:spPr>
          <a:xfrm>
            <a:off x="-264164" y="4455399"/>
            <a:ext cx="9530902" cy="2558708"/>
          </a:xfrm>
          <a:custGeom>
            <a:avLst/>
            <a:gdLst>
              <a:gd name="connsiteX0" fmla="*/ 73920 w 9530902"/>
              <a:gd name="connsiteY0" fmla="*/ 1448311 h 2558708"/>
              <a:gd name="connsiteX1" fmla="*/ 104604 w 9530902"/>
              <a:gd name="connsiteY1" fmla="*/ 1442174 h 2558708"/>
              <a:gd name="connsiteX2" fmla="*/ 123015 w 9530902"/>
              <a:gd name="connsiteY2" fmla="*/ 1436037 h 2558708"/>
              <a:gd name="connsiteX3" fmla="*/ 165973 w 9530902"/>
              <a:gd name="connsiteY3" fmla="*/ 1429900 h 2558708"/>
              <a:gd name="connsiteX4" fmla="*/ 202795 w 9530902"/>
              <a:gd name="connsiteY4" fmla="*/ 1417627 h 2558708"/>
              <a:gd name="connsiteX5" fmla="*/ 233479 w 9530902"/>
              <a:gd name="connsiteY5" fmla="*/ 1411490 h 2558708"/>
              <a:gd name="connsiteX6" fmla="*/ 270301 w 9530902"/>
              <a:gd name="connsiteY6" fmla="*/ 1399216 h 2558708"/>
              <a:gd name="connsiteX7" fmla="*/ 294849 w 9530902"/>
              <a:gd name="connsiteY7" fmla="*/ 1393079 h 2558708"/>
              <a:gd name="connsiteX8" fmla="*/ 313259 w 9530902"/>
              <a:gd name="connsiteY8" fmla="*/ 1380805 h 2558708"/>
              <a:gd name="connsiteX9" fmla="*/ 337807 w 9530902"/>
              <a:gd name="connsiteY9" fmla="*/ 1362394 h 2558708"/>
              <a:gd name="connsiteX10" fmla="*/ 356218 w 9530902"/>
              <a:gd name="connsiteY10" fmla="*/ 1356257 h 2558708"/>
              <a:gd name="connsiteX11" fmla="*/ 393039 w 9530902"/>
              <a:gd name="connsiteY11" fmla="*/ 1325573 h 2558708"/>
              <a:gd name="connsiteX12" fmla="*/ 417587 w 9530902"/>
              <a:gd name="connsiteY12" fmla="*/ 1313299 h 2558708"/>
              <a:gd name="connsiteX13" fmla="*/ 442134 w 9530902"/>
              <a:gd name="connsiteY13" fmla="*/ 1294888 h 2558708"/>
              <a:gd name="connsiteX14" fmla="*/ 466682 w 9530902"/>
              <a:gd name="connsiteY14" fmla="*/ 1282614 h 2558708"/>
              <a:gd name="connsiteX15" fmla="*/ 503504 w 9530902"/>
              <a:gd name="connsiteY15" fmla="*/ 1264204 h 2558708"/>
              <a:gd name="connsiteX16" fmla="*/ 521914 w 9530902"/>
              <a:gd name="connsiteY16" fmla="*/ 1251930 h 2558708"/>
              <a:gd name="connsiteX17" fmla="*/ 564873 w 9530902"/>
              <a:gd name="connsiteY17" fmla="*/ 1239656 h 2558708"/>
              <a:gd name="connsiteX18" fmla="*/ 632379 w 9530902"/>
              <a:gd name="connsiteY18" fmla="*/ 1215108 h 2558708"/>
              <a:gd name="connsiteX19" fmla="*/ 663063 w 9530902"/>
              <a:gd name="connsiteY19" fmla="*/ 1208971 h 2558708"/>
              <a:gd name="connsiteX20" fmla="*/ 687611 w 9530902"/>
              <a:gd name="connsiteY20" fmla="*/ 1202835 h 2558708"/>
              <a:gd name="connsiteX21" fmla="*/ 773528 w 9530902"/>
              <a:gd name="connsiteY21" fmla="*/ 1196698 h 2558708"/>
              <a:gd name="connsiteX22" fmla="*/ 865581 w 9530902"/>
              <a:gd name="connsiteY22" fmla="*/ 1202835 h 2558708"/>
              <a:gd name="connsiteX23" fmla="*/ 951498 w 9530902"/>
              <a:gd name="connsiteY23" fmla="*/ 1215108 h 2558708"/>
              <a:gd name="connsiteX24" fmla="*/ 994457 w 9530902"/>
              <a:gd name="connsiteY24" fmla="*/ 1221245 h 2558708"/>
              <a:gd name="connsiteX25" fmla="*/ 1123332 w 9530902"/>
              <a:gd name="connsiteY25" fmla="*/ 1215108 h 2558708"/>
              <a:gd name="connsiteX26" fmla="*/ 1141743 w 9530902"/>
              <a:gd name="connsiteY26" fmla="*/ 1208971 h 2558708"/>
              <a:gd name="connsiteX27" fmla="*/ 1166290 w 9530902"/>
              <a:gd name="connsiteY27" fmla="*/ 1202835 h 2558708"/>
              <a:gd name="connsiteX28" fmla="*/ 1184701 w 9530902"/>
              <a:gd name="connsiteY28" fmla="*/ 1196698 h 2558708"/>
              <a:gd name="connsiteX29" fmla="*/ 1282892 w 9530902"/>
              <a:gd name="connsiteY29" fmla="*/ 1184424 h 2558708"/>
              <a:gd name="connsiteX30" fmla="*/ 1338124 w 9530902"/>
              <a:gd name="connsiteY30" fmla="*/ 1166013 h 2558708"/>
              <a:gd name="connsiteX31" fmla="*/ 1356534 w 9530902"/>
              <a:gd name="connsiteY31" fmla="*/ 1153739 h 2558708"/>
              <a:gd name="connsiteX32" fmla="*/ 1399493 w 9530902"/>
              <a:gd name="connsiteY32" fmla="*/ 1116918 h 2558708"/>
              <a:gd name="connsiteX33" fmla="*/ 1417904 w 9530902"/>
              <a:gd name="connsiteY33" fmla="*/ 1104644 h 2558708"/>
              <a:gd name="connsiteX34" fmla="*/ 1448588 w 9530902"/>
              <a:gd name="connsiteY34" fmla="*/ 1067822 h 2558708"/>
              <a:gd name="connsiteX35" fmla="*/ 1460862 w 9530902"/>
              <a:gd name="connsiteY35" fmla="*/ 1049412 h 2558708"/>
              <a:gd name="connsiteX36" fmla="*/ 1485410 w 9530902"/>
              <a:gd name="connsiteY36" fmla="*/ 1037138 h 2558708"/>
              <a:gd name="connsiteX37" fmla="*/ 1497683 w 9530902"/>
              <a:gd name="connsiteY37" fmla="*/ 1018727 h 2558708"/>
              <a:gd name="connsiteX38" fmla="*/ 1540642 w 9530902"/>
              <a:gd name="connsiteY38" fmla="*/ 975769 h 2558708"/>
              <a:gd name="connsiteX39" fmla="*/ 1559053 w 9530902"/>
              <a:gd name="connsiteY39" fmla="*/ 951221 h 2558708"/>
              <a:gd name="connsiteX40" fmla="*/ 1595874 w 9530902"/>
              <a:gd name="connsiteY40" fmla="*/ 926673 h 2558708"/>
              <a:gd name="connsiteX41" fmla="*/ 1632696 w 9530902"/>
              <a:gd name="connsiteY41" fmla="*/ 889852 h 2558708"/>
              <a:gd name="connsiteX42" fmla="*/ 1651106 w 9530902"/>
              <a:gd name="connsiteY42" fmla="*/ 871441 h 2558708"/>
              <a:gd name="connsiteX43" fmla="*/ 1669517 w 9530902"/>
              <a:gd name="connsiteY43" fmla="*/ 859167 h 2558708"/>
              <a:gd name="connsiteX44" fmla="*/ 1687928 w 9530902"/>
              <a:gd name="connsiteY44" fmla="*/ 840757 h 2558708"/>
              <a:gd name="connsiteX45" fmla="*/ 1737023 w 9530902"/>
              <a:gd name="connsiteY45" fmla="*/ 816209 h 2558708"/>
              <a:gd name="connsiteX46" fmla="*/ 1755434 w 9530902"/>
              <a:gd name="connsiteY46" fmla="*/ 810072 h 2558708"/>
              <a:gd name="connsiteX47" fmla="*/ 1786118 w 9530902"/>
              <a:gd name="connsiteY47" fmla="*/ 791661 h 2558708"/>
              <a:gd name="connsiteX48" fmla="*/ 1829077 w 9530902"/>
              <a:gd name="connsiteY48" fmla="*/ 767114 h 2558708"/>
              <a:gd name="connsiteX49" fmla="*/ 1865898 w 9530902"/>
              <a:gd name="connsiteY49" fmla="*/ 742566 h 2558708"/>
              <a:gd name="connsiteX50" fmla="*/ 1878172 w 9530902"/>
              <a:gd name="connsiteY50" fmla="*/ 724155 h 2558708"/>
              <a:gd name="connsiteX51" fmla="*/ 1914994 w 9530902"/>
              <a:gd name="connsiteY51" fmla="*/ 699608 h 2558708"/>
              <a:gd name="connsiteX52" fmla="*/ 1927267 w 9530902"/>
              <a:gd name="connsiteY52" fmla="*/ 681197 h 2558708"/>
              <a:gd name="connsiteX53" fmla="*/ 1945678 w 9530902"/>
              <a:gd name="connsiteY53" fmla="*/ 662786 h 2558708"/>
              <a:gd name="connsiteX54" fmla="*/ 1964089 w 9530902"/>
              <a:gd name="connsiteY54" fmla="*/ 619828 h 2558708"/>
              <a:gd name="connsiteX55" fmla="*/ 1970226 w 9530902"/>
              <a:gd name="connsiteY55" fmla="*/ 564596 h 2558708"/>
              <a:gd name="connsiteX56" fmla="*/ 1976363 w 9530902"/>
              <a:gd name="connsiteY56" fmla="*/ 540048 h 2558708"/>
              <a:gd name="connsiteX57" fmla="*/ 1982500 w 9530902"/>
              <a:gd name="connsiteY57" fmla="*/ 478679 h 2558708"/>
              <a:gd name="connsiteX58" fmla="*/ 1988636 w 9530902"/>
              <a:gd name="connsiteY58" fmla="*/ 447994 h 2558708"/>
              <a:gd name="connsiteX59" fmla="*/ 2000910 w 9530902"/>
              <a:gd name="connsiteY59" fmla="*/ 386625 h 2558708"/>
              <a:gd name="connsiteX60" fmla="*/ 2013184 w 9530902"/>
              <a:gd name="connsiteY60" fmla="*/ 368214 h 2558708"/>
              <a:gd name="connsiteX61" fmla="*/ 2031595 w 9530902"/>
              <a:gd name="connsiteY61" fmla="*/ 331393 h 2558708"/>
              <a:gd name="connsiteX62" fmla="*/ 2068416 w 9530902"/>
              <a:gd name="connsiteY62" fmla="*/ 294571 h 2558708"/>
              <a:gd name="connsiteX63" fmla="*/ 2086827 w 9530902"/>
              <a:gd name="connsiteY63" fmla="*/ 288435 h 2558708"/>
              <a:gd name="connsiteX64" fmla="*/ 2111375 w 9530902"/>
              <a:gd name="connsiteY64" fmla="*/ 276161 h 2558708"/>
              <a:gd name="connsiteX65" fmla="*/ 2160470 w 9530902"/>
              <a:gd name="connsiteY65" fmla="*/ 263887 h 2558708"/>
              <a:gd name="connsiteX66" fmla="*/ 2234113 w 9530902"/>
              <a:gd name="connsiteY66" fmla="*/ 251613 h 2558708"/>
              <a:gd name="connsiteX67" fmla="*/ 2252524 w 9530902"/>
              <a:gd name="connsiteY67" fmla="*/ 245476 h 2558708"/>
              <a:gd name="connsiteX68" fmla="*/ 2277071 w 9530902"/>
              <a:gd name="connsiteY68" fmla="*/ 239339 h 2558708"/>
              <a:gd name="connsiteX69" fmla="*/ 2295482 w 9530902"/>
              <a:gd name="connsiteY69" fmla="*/ 233202 h 2558708"/>
              <a:gd name="connsiteX70" fmla="*/ 2344577 w 9530902"/>
              <a:gd name="connsiteY70" fmla="*/ 220929 h 2558708"/>
              <a:gd name="connsiteX71" fmla="*/ 2381399 w 9530902"/>
              <a:gd name="connsiteY71" fmla="*/ 208655 h 2558708"/>
              <a:gd name="connsiteX72" fmla="*/ 2399810 w 9530902"/>
              <a:gd name="connsiteY72" fmla="*/ 202518 h 2558708"/>
              <a:gd name="connsiteX73" fmla="*/ 2424357 w 9530902"/>
              <a:gd name="connsiteY73" fmla="*/ 196381 h 2558708"/>
              <a:gd name="connsiteX74" fmla="*/ 2479590 w 9530902"/>
              <a:gd name="connsiteY74" fmla="*/ 171833 h 2558708"/>
              <a:gd name="connsiteX75" fmla="*/ 2479590 w 9530902"/>
              <a:gd name="connsiteY75" fmla="*/ 171833 h 2558708"/>
              <a:gd name="connsiteX76" fmla="*/ 2534822 w 9530902"/>
              <a:gd name="connsiteY76" fmla="*/ 141149 h 2558708"/>
              <a:gd name="connsiteX77" fmla="*/ 2553232 w 9530902"/>
              <a:gd name="connsiteY77" fmla="*/ 135012 h 2558708"/>
              <a:gd name="connsiteX78" fmla="*/ 2602328 w 9530902"/>
              <a:gd name="connsiteY78" fmla="*/ 122738 h 2558708"/>
              <a:gd name="connsiteX79" fmla="*/ 2657560 w 9530902"/>
              <a:gd name="connsiteY79" fmla="*/ 104327 h 2558708"/>
              <a:gd name="connsiteX80" fmla="*/ 2694381 w 9530902"/>
              <a:gd name="connsiteY80" fmla="*/ 85916 h 2558708"/>
              <a:gd name="connsiteX81" fmla="*/ 2731203 w 9530902"/>
              <a:gd name="connsiteY81" fmla="*/ 79780 h 2558708"/>
              <a:gd name="connsiteX82" fmla="*/ 2810983 w 9530902"/>
              <a:gd name="connsiteY82" fmla="*/ 67506 h 2558708"/>
              <a:gd name="connsiteX83" fmla="*/ 2860078 w 9530902"/>
              <a:gd name="connsiteY83" fmla="*/ 55232 h 2558708"/>
              <a:gd name="connsiteX84" fmla="*/ 2890763 w 9530902"/>
              <a:gd name="connsiteY84" fmla="*/ 49095 h 2558708"/>
              <a:gd name="connsiteX85" fmla="*/ 2909173 w 9530902"/>
              <a:gd name="connsiteY85" fmla="*/ 42958 h 2558708"/>
              <a:gd name="connsiteX86" fmla="*/ 3001227 w 9530902"/>
              <a:gd name="connsiteY86" fmla="*/ 30684 h 2558708"/>
              <a:gd name="connsiteX87" fmla="*/ 3025775 w 9530902"/>
              <a:gd name="connsiteY87" fmla="*/ 24547 h 2558708"/>
              <a:gd name="connsiteX88" fmla="*/ 3062596 w 9530902"/>
              <a:gd name="connsiteY88" fmla="*/ 18410 h 2558708"/>
              <a:gd name="connsiteX89" fmla="*/ 3081007 w 9530902"/>
              <a:gd name="connsiteY89" fmla="*/ 12273 h 2558708"/>
              <a:gd name="connsiteX90" fmla="*/ 3130102 w 9530902"/>
              <a:gd name="connsiteY90" fmla="*/ 0 h 2558708"/>
              <a:gd name="connsiteX91" fmla="*/ 3338757 w 9530902"/>
              <a:gd name="connsiteY91" fmla="*/ 6137 h 2558708"/>
              <a:gd name="connsiteX92" fmla="*/ 3387853 w 9530902"/>
              <a:gd name="connsiteY92" fmla="*/ 18410 h 2558708"/>
              <a:gd name="connsiteX93" fmla="*/ 3455359 w 9530902"/>
              <a:gd name="connsiteY93" fmla="*/ 30684 h 2558708"/>
              <a:gd name="connsiteX94" fmla="*/ 3983133 w 9530902"/>
              <a:gd name="connsiteY94" fmla="*/ 24547 h 2558708"/>
              <a:gd name="connsiteX95" fmla="*/ 4075187 w 9530902"/>
              <a:gd name="connsiteY95" fmla="*/ 12273 h 2558708"/>
              <a:gd name="connsiteX96" fmla="*/ 4222473 w 9530902"/>
              <a:gd name="connsiteY96" fmla="*/ 18410 h 2558708"/>
              <a:gd name="connsiteX97" fmla="*/ 4351348 w 9530902"/>
              <a:gd name="connsiteY97" fmla="*/ 12273 h 2558708"/>
              <a:gd name="connsiteX98" fmla="*/ 4510908 w 9530902"/>
              <a:gd name="connsiteY98" fmla="*/ 6137 h 2558708"/>
              <a:gd name="connsiteX99" fmla="*/ 4701152 w 9530902"/>
              <a:gd name="connsiteY99" fmla="*/ 12273 h 2558708"/>
              <a:gd name="connsiteX100" fmla="*/ 4737973 w 9530902"/>
              <a:gd name="connsiteY100" fmla="*/ 18410 h 2558708"/>
              <a:gd name="connsiteX101" fmla="*/ 5192105 w 9530902"/>
              <a:gd name="connsiteY101" fmla="*/ 24547 h 2558708"/>
              <a:gd name="connsiteX102" fmla="*/ 5210516 w 9530902"/>
              <a:gd name="connsiteY102" fmla="*/ 30684 h 2558708"/>
              <a:gd name="connsiteX103" fmla="*/ 5228926 w 9530902"/>
              <a:gd name="connsiteY103" fmla="*/ 42958 h 2558708"/>
              <a:gd name="connsiteX104" fmla="*/ 5320980 w 9530902"/>
              <a:gd name="connsiteY104" fmla="*/ 55232 h 2558708"/>
              <a:gd name="connsiteX105" fmla="*/ 5425308 w 9530902"/>
              <a:gd name="connsiteY105" fmla="*/ 73643 h 2558708"/>
              <a:gd name="connsiteX106" fmla="*/ 5615552 w 9530902"/>
              <a:gd name="connsiteY106" fmla="*/ 61369 h 2558708"/>
              <a:gd name="connsiteX107" fmla="*/ 5652373 w 9530902"/>
              <a:gd name="connsiteY107" fmla="*/ 55232 h 2558708"/>
              <a:gd name="connsiteX108" fmla="*/ 5719879 w 9530902"/>
              <a:gd name="connsiteY108" fmla="*/ 49095 h 2558708"/>
              <a:gd name="connsiteX109" fmla="*/ 5793522 w 9530902"/>
              <a:gd name="connsiteY109" fmla="*/ 36821 h 2558708"/>
              <a:gd name="connsiteX110" fmla="*/ 5818070 w 9530902"/>
              <a:gd name="connsiteY110" fmla="*/ 30684 h 2558708"/>
              <a:gd name="connsiteX111" fmla="*/ 5861028 w 9530902"/>
              <a:gd name="connsiteY111" fmla="*/ 24547 h 2558708"/>
              <a:gd name="connsiteX112" fmla="*/ 5885576 w 9530902"/>
              <a:gd name="connsiteY112" fmla="*/ 18410 h 2558708"/>
              <a:gd name="connsiteX113" fmla="*/ 5922398 w 9530902"/>
              <a:gd name="connsiteY113" fmla="*/ 12273 h 2558708"/>
              <a:gd name="connsiteX114" fmla="*/ 6290612 w 9530902"/>
              <a:gd name="connsiteY114" fmla="*/ 18410 h 2558708"/>
              <a:gd name="connsiteX115" fmla="*/ 6333571 w 9530902"/>
              <a:gd name="connsiteY115" fmla="*/ 24547 h 2558708"/>
              <a:gd name="connsiteX116" fmla="*/ 6456309 w 9530902"/>
              <a:gd name="connsiteY116" fmla="*/ 36821 h 2558708"/>
              <a:gd name="connsiteX117" fmla="*/ 6486994 w 9530902"/>
              <a:gd name="connsiteY117" fmla="*/ 42958 h 2558708"/>
              <a:gd name="connsiteX118" fmla="*/ 6523815 w 9530902"/>
              <a:gd name="connsiteY118" fmla="*/ 49095 h 2558708"/>
              <a:gd name="connsiteX119" fmla="*/ 6603595 w 9530902"/>
              <a:gd name="connsiteY119" fmla="*/ 67506 h 2558708"/>
              <a:gd name="connsiteX120" fmla="*/ 6640416 w 9530902"/>
              <a:gd name="connsiteY120" fmla="*/ 92053 h 2558708"/>
              <a:gd name="connsiteX121" fmla="*/ 6671101 w 9530902"/>
              <a:gd name="connsiteY121" fmla="*/ 110464 h 2558708"/>
              <a:gd name="connsiteX122" fmla="*/ 6689512 w 9530902"/>
              <a:gd name="connsiteY122" fmla="*/ 122738 h 2558708"/>
              <a:gd name="connsiteX123" fmla="*/ 6744744 w 9530902"/>
              <a:gd name="connsiteY123" fmla="*/ 135012 h 2558708"/>
              <a:gd name="connsiteX124" fmla="*/ 6763155 w 9530902"/>
              <a:gd name="connsiteY124" fmla="*/ 141149 h 2558708"/>
              <a:gd name="connsiteX125" fmla="*/ 6812250 w 9530902"/>
              <a:gd name="connsiteY125" fmla="*/ 153422 h 2558708"/>
              <a:gd name="connsiteX126" fmla="*/ 6861345 w 9530902"/>
              <a:gd name="connsiteY126" fmla="*/ 171833 h 2558708"/>
              <a:gd name="connsiteX127" fmla="*/ 6885893 w 9530902"/>
              <a:gd name="connsiteY127" fmla="*/ 184107 h 2558708"/>
              <a:gd name="connsiteX128" fmla="*/ 6916577 w 9530902"/>
              <a:gd name="connsiteY128" fmla="*/ 190244 h 2558708"/>
              <a:gd name="connsiteX129" fmla="*/ 6934988 w 9530902"/>
              <a:gd name="connsiteY129" fmla="*/ 202518 h 2558708"/>
              <a:gd name="connsiteX130" fmla="*/ 6959536 w 9530902"/>
              <a:gd name="connsiteY130" fmla="*/ 208655 h 2558708"/>
              <a:gd name="connsiteX131" fmla="*/ 6977947 w 9530902"/>
              <a:gd name="connsiteY131" fmla="*/ 214792 h 2558708"/>
              <a:gd name="connsiteX132" fmla="*/ 7063863 w 9530902"/>
              <a:gd name="connsiteY132" fmla="*/ 294571 h 2558708"/>
              <a:gd name="connsiteX133" fmla="*/ 7082274 w 9530902"/>
              <a:gd name="connsiteY133" fmla="*/ 306845 h 2558708"/>
              <a:gd name="connsiteX134" fmla="*/ 7100685 w 9530902"/>
              <a:gd name="connsiteY134" fmla="*/ 312982 h 2558708"/>
              <a:gd name="connsiteX135" fmla="*/ 7125232 w 9530902"/>
              <a:gd name="connsiteY135" fmla="*/ 325256 h 2558708"/>
              <a:gd name="connsiteX136" fmla="*/ 7198875 w 9530902"/>
              <a:gd name="connsiteY136" fmla="*/ 349804 h 2558708"/>
              <a:gd name="connsiteX137" fmla="*/ 7297066 w 9530902"/>
              <a:gd name="connsiteY137" fmla="*/ 386625 h 2558708"/>
              <a:gd name="connsiteX138" fmla="*/ 7321614 w 9530902"/>
              <a:gd name="connsiteY138" fmla="*/ 398899 h 2558708"/>
              <a:gd name="connsiteX139" fmla="*/ 7382983 w 9530902"/>
              <a:gd name="connsiteY139" fmla="*/ 417310 h 2558708"/>
              <a:gd name="connsiteX140" fmla="*/ 7413667 w 9530902"/>
              <a:gd name="connsiteY140" fmla="*/ 435720 h 2558708"/>
              <a:gd name="connsiteX141" fmla="*/ 7475036 w 9530902"/>
              <a:gd name="connsiteY141" fmla="*/ 454131 h 2558708"/>
              <a:gd name="connsiteX142" fmla="*/ 7505721 w 9530902"/>
              <a:gd name="connsiteY142" fmla="*/ 472542 h 2558708"/>
              <a:gd name="connsiteX143" fmla="*/ 7530269 w 9530902"/>
              <a:gd name="connsiteY143" fmla="*/ 484816 h 2558708"/>
              <a:gd name="connsiteX144" fmla="*/ 7585501 w 9530902"/>
              <a:gd name="connsiteY144" fmla="*/ 515500 h 2558708"/>
              <a:gd name="connsiteX145" fmla="*/ 7628459 w 9530902"/>
              <a:gd name="connsiteY145" fmla="*/ 570733 h 2558708"/>
              <a:gd name="connsiteX146" fmla="*/ 7653007 w 9530902"/>
              <a:gd name="connsiteY146" fmla="*/ 589143 h 2558708"/>
              <a:gd name="connsiteX147" fmla="*/ 7677555 w 9530902"/>
              <a:gd name="connsiteY147" fmla="*/ 613691 h 2558708"/>
              <a:gd name="connsiteX148" fmla="*/ 7738924 w 9530902"/>
              <a:gd name="connsiteY148" fmla="*/ 662786 h 2558708"/>
              <a:gd name="connsiteX149" fmla="*/ 7788019 w 9530902"/>
              <a:gd name="connsiteY149" fmla="*/ 705745 h 2558708"/>
              <a:gd name="connsiteX150" fmla="*/ 7806430 w 9530902"/>
              <a:gd name="connsiteY150" fmla="*/ 711882 h 2558708"/>
              <a:gd name="connsiteX151" fmla="*/ 7880073 w 9530902"/>
              <a:gd name="connsiteY151" fmla="*/ 742566 h 2558708"/>
              <a:gd name="connsiteX152" fmla="*/ 7898483 w 9530902"/>
              <a:gd name="connsiteY152" fmla="*/ 754840 h 2558708"/>
              <a:gd name="connsiteX153" fmla="*/ 7916894 w 9530902"/>
              <a:gd name="connsiteY153" fmla="*/ 760977 h 2558708"/>
              <a:gd name="connsiteX154" fmla="*/ 7965990 w 9530902"/>
              <a:gd name="connsiteY154" fmla="*/ 773251 h 2558708"/>
              <a:gd name="connsiteX155" fmla="*/ 8045769 w 9530902"/>
              <a:gd name="connsiteY155" fmla="*/ 785524 h 2558708"/>
              <a:gd name="connsiteX156" fmla="*/ 8076454 w 9530902"/>
              <a:gd name="connsiteY156" fmla="*/ 791661 h 2558708"/>
              <a:gd name="connsiteX157" fmla="*/ 8260561 w 9530902"/>
              <a:gd name="connsiteY157" fmla="*/ 785524 h 2558708"/>
              <a:gd name="connsiteX158" fmla="*/ 8278972 w 9530902"/>
              <a:gd name="connsiteY158" fmla="*/ 773251 h 2558708"/>
              <a:gd name="connsiteX159" fmla="*/ 8309657 w 9530902"/>
              <a:gd name="connsiteY159" fmla="*/ 767114 h 2558708"/>
              <a:gd name="connsiteX160" fmla="*/ 8352615 w 9530902"/>
              <a:gd name="connsiteY160" fmla="*/ 754840 h 2558708"/>
              <a:gd name="connsiteX161" fmla="*/ 8481490 w 9530902"/>
              <a:gd name="connsiteY161" fmla="*/ 748703 h 2558708"/>
              <a:gd name="connsiteX162" fmla="*/ 8585818 w 9530902"/>
              <a:gd name="connsiteY162" fmla="*/ 754840 h 2558708"/>
              <a:gd name="connsiteX163" fmla="*/ 8604228 w 9530902"/>
              <a:gd name="connsiteY163" fmla="*/ 760977 h 2558708"/>
              <a:gd name="connsiteX164" fmla="*/ 8628776 w 9530902"/>
              <a:gd name="connsiteY164" fmla="*/ 779388 h 2558708"/>
              <a:gd name="connsiteX165" fmla="*/ 8653324 w 9530902"/>
              <a:gd name="connsiteY165" fmla="*/ 822346 h 2558708"/>
              <a:gd name="connsiteX166" fmla="*/ 8665598 w 9530902"/>
              <a:gd name="connsiteY166" fmla="*/ 853031 h 2558708"/>
              <a:gd name="connsiteX167" fmla="*/ 8708556 w 9530902"/>
              <a:gd name="connsiteY167" fmla="*/ 908263 h 2558708"/>
              <a:gd name="connsiteX168" fmla="*/ 8733104 w 9530902"/>
              <a:gd name="connsiteY168" fmla="*/ 938947 h 2558708"/>
              <a:gd name="connsiteX169" fmla="*/ 8751514 w 9530902"/>
              <a:gd name="connsiteY169" fmla="*/ 957358 h 2558708"/>
              <a:gd name="connsiteX170" fmla="*/ 8794473 w 9530902"/>
              <a:gd name="connsiteY170" fmla="*/ 988043 h 2558708"/>
              <a:gd name="connsiteX171" fmla="*/ 8819020 w 9530902"/>
              <a:gd name="connsiteY171" fmla="*/ 1006453 h 2558708"/>
              <a:gd name="connsiteX172" fmla="*/ 8861979 w 9530902"/>
              <a:gd name="connsiteY172" fmla="*/ 1037138 h 2558708"/>
              <a:gd name="connsiteX173" fmla="*/ 8886526 w 9530902"/>
              <a:gd name="connsiteY173" fmla="*/ 1073959 h 2558708"/>
              <a:gd name="connsiteX174" fmla="*/ 8898800 w 9530902"/>
              <a:gd name="connsiteY174" fmla="*/ 1110781 h 2558708"/>
              <a:gd name="connsiteX175" fmla="*/ 8904937 w 9530902"/>
              <a:gd name="connsiteY175" fmla="*/ 1129192 h 2558708"/>
              <a:gd name="connsiteX176" fmla="*/ 8929485 w 9530902"/>
              <a:gd name="connsiteY176" fmla="*/ 1166013 h 2558708"/>
              <a:gd name="connsiteX177" fmla="*/ 8935622 w 9530902"/>
              <a:gd name="connsiteY177" fmla="*/ 1184424 h 2558708"/>
              <a:gd name="connsiteX178" fmla="*/ 8972443 w 9530902"/>
              <a:gd name="connsiteY178" fmla="*/ 1221245 h 2558708"/>
              <a:gd name="connsiteX179" fmla="*/ 9021538 w 9530902"/>
              <a:gd name="connsiteY179" fmla="*/ 1276478 h 2558708"/>
              <a:gd name="connsiteX180" fmla="*/ 9039949 w 9530902"/>
              <a:gd name="connsiteY180" fmla="*/ 1282614 h 2558708"/>
              <a:gd name="connsiteX181" fmla="*/ 9058360 w 9530902"/>
              <a:gd name="connsiteY181" fmla="*/ 1294888 h 2558708"/>
              <a:gd name="connsiteX182" fmla="*/ 9082908 w 9530902"/>
              <a:gd name="connsiteY182" fmla="*/ 1301025 h 2558708"/>
              <a:gd name="connsiteX183" fmla="*/ 9285426 w 9530902"/>
              <a:gd name="connsiteY183" fmla="*/ 1307162 h 2558708"/>
              <a:gd name="connsiteX184" fmla="*/ 9340658 w 9530902"/>
              <a:gd name="connsiteY184" fmla="*/ 1325573 h 2558708"/>
              <a:gd name="connsiteX185" fmla="*/ 9359069 w 9530902"/>
              <a:gd name="connsiteY185" fmla="*/ 1331710 h 2558708"/>
              <a:gd name="connsiteX186" fmla="*/ 9383616 w 9530902"/>
              <a:gd name="connsiteY186" fmla="*/ 1343984 h 2558708"/>
              <a:gd name="connsiteX187" fmla="*/ 9402027 w 9530902"/>
              <a:gd name="connsiteY187" fmla="*/ 1356257 h 2558708"/>
              <a:gd name="connsiteX188" fmla="*/ 9444985 w 9530902"/>
              <a:gd name="connsiteY188" fmla="*/ 1374668 h 2558708"/>
              <a:gd name="connsiteX189" fmla="*/ 9463396 w 9530902"/>
              <a:gd name="connsiteY189" fmla="*/ 1393079 h 2558708"/>
              <a:gd name="connsiteX190" fmla="*/ 9469533 w 9530902"/>
              <a:gd name="connsiteY190" fmla="*/ 1423763 h 2558708"/>
              <a:gd name="connsiteX191" fmla="*/ 9481807 w 9530902"/>
              <a:gd name="connsiteY191" fmla="*/ 1503543 h 2558708"/>
              <a:gd name="connsiteX192" fmla="*/ 9487944 w 9530902"/>
              <a:gd name="connsiteY192" fmla="*/ 1712198 h 2558708"/>
              <a:gd name="connsiteX193" fmla="*/ 9494081 w 9530902"/>
              <a:gd name="connsiteY193" fmla="*/ 1767431 h 2558708"/>
              <a:gd name="connsiteX194" fmla="*/ 9500218 w 9530902"/>
              <a:gd name="connsiteY194" fmla="*/ 1976086 h 2558708"/>
              <a:gd name="connsiteX195" fmla="*/ 9506355 w 9530902"/>
              <a:gd name="connsiteY195" fmla="*/ 2233836 h 2558708"/>
              <a:gd name="connsiteX196" fmla="*/ 9512492 w 9530902"/>
              <a:gd name="connsiteY196" fmla="*/ 2319753 h 2558708"/>
              <a:gd name="connsiteX197" fmla="*/ 9524765 w 9530902"/>
              <a:gd name="connsiteY197" fmla="*/ 2356574 h 2558708"/>
              <a:gd name="connsiteX198" fmla="*/ 9530902 w 9530902"/>
              <a:gd name="connsiteY198" fmla="*/ 2374985 h 2558708"/>
              <a:gd name="connsiteX199" fmla="*/ 9512492 w 9530902"/>
              <a:gd name="connsiteY199" fmla="*/ 2430217 h 2558708"/>
              <a:gd name="connsiteX200" fmla="*/ 9494081 w 9530902"/>
              <a:gd name="connsiteY200" fmla="*/ 2442491 h 2558708"/>
              <a:gd name="connsiteX201" fmla="*/ 9481807 w 9530902"/>
              <a:gd name="connsiteY201" fmla="*/ 2460902 h 2558708"/>
              <a:gd name="connsiteX202" fmla="*/ 9444985 w 9530902"/>
              <a:gd name="connsiteY202" fmla="*/ 2497723 h 2558708"/>
              <a:gd name="connsiteX203" fmla="*/ 9383616 w 9530902"/>
              <a:gd name="connsiteY203" fmla="*/ 2528408 h 2558708"/>
              <a:gd name="connsiteX204" fmla="*/ 9352932 w 9530902"/>
              <a:gd name="connsiteY204" fmla="*/ 2534545 h 2558708"/>
              <a:gd name="connsiteX205" fmla="*/ 8248287 w 9530902"/>
              <a:gd name="connsiteY205" fmla="*/ 2540682 h 2558708"/>
              <a:gd name="connsiteX206" fmla="*/ 7364572 w 9530902"/>
              <a:gd name="connsiteY206" fmla="*/ 2540682 h 2558708"/>
              <a:gd name="connsiteX207" fmla="*/ 7112959 w 9530902"/>
              <a:gd name="connsiteY207" fmla="*/ 2528408 h 2558708"/>
              <a:gd name="connsiteX208" fmla="*/ 7020905 w 9530902"/>
              <a:gd name="connsiteY208" fmla="*/ 2516134 h 2558708"/>
              <a:gd name="connsiteX209" fmla="*/ 6898167 w 9530902"/>
              <a:gd name="connsiteY209" fmla="*/ 2509997 h 2558708"/>
              <a:gd name="connsiteX210" fmla="*/ 6321297 w 9530902"/>
              <a:gd name="connsiteY210" fmla="*/ 2516134 h 2558708"/>
              <a:gd name="connsiteX211" fmla="*/ 6180148 w 9530902"/>
              <a:gd name="connsiteY211" fmla="*/ 2522271 h 2558708"/>
              <a:gd name="connsiteX212" fmla="*/ 5805796 w 9530902"/>
              <a:gd name="connsiteY212" fmla="*/ 2528408 h 2558708"/>
              <a:gd name="connsiteX213" fmla="*/ 5357802 w 9530902"/>
              <a:gd name="connsiteY213" fmla="*/ 2522271 h 2558708"/>
              <a:gd name="connsiteX214" fmla="*/ 5314843 w 9530902"/>
              <a:gd name="connsiteY214" fmla="*/ 2516134 h 2558708"/>
              <a:gd name="connsiteX215" fmla="*/ 5210516 w 9530902"/>
              <a:gd name="connsiteY215" fmla="*/ 2509997 h 2558708"/>
              <a:gd name="connsiteX216" fmla="*/ 4314526 w 9530902"/>
              <a:gd name="connsiteY216" fmla="*/ 2503860 h 2558708"/>
              <a:gd name="connsiteX217" fmla="*/ 4154967 w 9530902"/>
              <a:gd name="connsiteY217" fmla="*/ 2497723 h 2558708"/>
              <a:gd name="connsiteX218" fmla="*/ 4105871 w 9530902"/>
              <a:gd name="connsiteY218" fmla="*/ 2491586 h 2558708"/>
              <a:gd name="connsiteX219" fmla="*/ 3725383 w 9530902"/>
              <a:gd name="connsiteY219" fmla="*/ 2497723 h 2558708"/>
              <a:gd name="connsiteX220" fmla="*/ 3645603 w 9530902"/>
              <a:gd name="connsiteY220" fmla="*/ 2503860 h 2558708"/>
              <a:gd name="connsiteX221" fmla="*/ 3608781 w 9530902"/>
              <a:gd name="connsiteY221" fmla="*/ 2509997 h 2558708"/>
              <a:gd name="connsiteX222" fmla="*/ 3381716 w 9530902"/>
              <a:gd name="connsiteY222" fmla="*/ 2516134 h 2558708"/>
              <a:gd name="connsiteX223" fmla="*/ 3117828 w 9530902"/>
              <a:gd name="connsiteY223" fmla="*/ 2516134 h 2558708"/>
              <a:gd name="connsiteX224" fmla="*/ 2590054 w 9530902"/>
              <a:gd name="connsiteY224" fmla="*/ 2509997 h 2558708"/>
              <a:gd name="connsiteX225" fmla="*/ 2485726 w 9530902"/>
              <a:gd name="connsiteY225" fmla="*/ 2503860 h 2558708"/>
              <a:gd name="connsiteX226" fmla="*/ 2399810 w 9530902"/>
              <a:gd name="connsiteY226" fmla="*/ 2491586 h 2558708"/>
              <a:gd name="connsiteX227" fmla="*/ 2221839 w 9530902"/>
              <a:gd name="connsiteY227" fmla="*/ 2479312 h 2558708"/>
              <a:gd name="connsiteX228" fmla="*/ 2037732 w 9530902"/>
              <a:gd name="connsiteY228" fmla="*/ 2467039 h 2558708"/>
              <a:gd name="connsiteX229" fmla="*/ 1976363 w 9530902"/>
              <a:gd name="connsiteY229" fmla="*/ 2460902 h 2558708"/>
              <a:gd name="connsiteX230" fmla="*/ 1608148 w 9530902"/>
              <a:gd name="connsiteY230" fmla="*/ 2467039 h 2558708"/>
              <a:gd name="connsiteX231" fmla="*/ 1497683 w 9530902"/>
              <a:gd name="connsiteY231" fmla="*/ 2491586 h 2558708"/>
              <a:gd name="connsiteX232" fmla="*/ 1454725 w 9530902"/>
              <a:gd name="connsiteY232" fmla="*/ 2503860 h 2558708"/>
              <a:gd name="connsiteX233" fmla="*/ 1098784 w 9530902"/>
              <a:gd name="connsiteY233" fmla="*/ 2497723 h 2558708"/>
              <a:gd name="connsiteX234" fmla="*/ 1012867 w 9530902"/>
              <a:gd name="connsiteY234" fmla="*/ 2485449 h 2558708"/>
              <a:gd name="connsiteX235" fmla="*/ 945361 w 9530902"/>
              <a:gd name="connsiteY235" fmla="*/ 2479312 h 2558708"/>
              <a:gd name="connsiteX236" fmla="*/ 742843 w 9530902"/>
              <a:gd name="connsiteY236" fmla="*/ 2485449 h 2558708"/>
              <a:gd name="connsiteX237" fmla="*/ 577147 w 9530902"/>
              <a:gd name="connsiteY237" fmla="*/ 2491586 h 2558708"/>
              <a:gd name="connsiteX238" fmla="*/ 300985 w 9530902"/>
              <a:gd name="connsiteY238" fmla="*/ 2485449 h 2558708"/>
              <a:gd name="connsiteX239" fmla="*/ 233479 w 9530902"/>
              <a:gd name="connsiteY239" fmla="*/ 2467039 h 2558708"/>
              <a:gd name="connsiteX240" fmla="*/ 215069 w 9530902"/>
              <a:gd name="connsiteY240" fmla="*/ 2460902 h 2558708"/>
              <a:gd name="connsiteX241" fmla="*/ 196658 w 9530902"/>
              <a:gd name="connsiteY241" fmla="*/ 2454765 h 2558708"/>
              <a:gd name="connsiteX242" fmla="*/ 178247 w 9530902"/>
              <a:gd name="connsiteY242" fmla="*/ 2436354 h 2558708"/>
              <a:gd name="connsiteX243" fmla="*/ 159836 w 9530902"/>
              <a:gd name="connsiteY243" fmla="*/ 2424080 h 2558708"/>
              <a:gd name="connsiteX244" fmla="*/ 153700 w 9530902"/>
              <a:gd name="connsiteY244" fmla="*/ 2405669 h 2558708"/>
              <a:gd name="connsiteX245" fmla="*/ 129152 w 9530902"/>
              <a:gd name="connsiteY245" fmla="*/ 2368848 h 2558708"/>
              <a:gd name="connsiteX246" fmla="*/ 116878 w 9530902"/>
              <a:gd name="connsiteY246" fmla="*/ 2332027 h 2558708"/>
              <a:gd name="connsiteX247" fmla="*/ 92330 w 9530902"/>
              <a:gd name="connsiteY247" fmla="*/ 2276794 h 2558708"/>
              <a:gd name="connsiteX248" fmla="*/ 80057 w 9530902"/>
              <a:gd name="connsiteY248" fmla="*/ 2252247 h 2558708"/>
              <a:gd name="connsiteX249" fmla="*/ 67783 w 9530902"/>
              <a:gd name="connsiteY249" fmla="*/ 2203151 h 2558708"/>
              <a:gd name="connsiteX250" fmla="*/ 55509 w 9530902"/>
              <a:gd name="connsiteY250" fmla="*/ 2160193 h 2558708"/>
              <a:gd name="connsiteX251" fmla="*/ 43235 w 9530902"/>
              <a:gd name="connsiteY251" fmla="*/ 2123371 h 2558708"/>
              <a:gd name="connsiteX252" fmla="*/ 37098 w 9530902"/>
              <a:gd name="connsiteY252" fmla="*/ 2104961 h 2558708"/>
              <a:gd name="connsiteX253" fmla="*/ 30961 w 9530902"/>
              <a:gd name="connsiteY253" fmla="*/ 1933127 h 2558708"/>
              <a:gd name="connsiteX254" fmla="*/ 24824 w 9530902"/>
              <a:gd name="connsiteY254" fmla="*/ 1908580 h 2558708"/>
              <a:gd name="connsiteX255" fmla="*/ 18687 w 9530902"/>
              <a:gd name="connsiteY255" fmla="*/ 1841073 h 2558708"/>
              <a:gd name="connsiteX256" fmla="*/ 12551 w 9530902"/>
              <a:gd name="connsiteY256" fmla="*/ 1822663 h 2558708"/>
              <a:gd name="connsiteX257" fmla="*/ 6414 w 9530902"/>
              <a:gd name="connsiteY257" fmla="*/ 1785841 h 2558708"/>
              <a:gd name="connsiteX258" fmla="*/ 6414 w 9530902"/>
              <a:gd name="connsiteY258" fmla="*/ 1521954 h 2558708"/>
              <a:gd name="connsiteX259" fmla="*/ 30961 w 9530902"/>
              <a:gd name="connsiteY259" fmla="*/ 1466722 h 2558708"/>
              <a:gd name="connsiteX260" fmla="*/ 73920 w 9530902"/>
              <a:gd name="connsiteY260" fmla="*/ 1448311 h 255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</a:cxnLst>
            <a:rect l="l" t="t" r="r" b="b"/>
            <a:pathLst>
              <a:path w="9530902" h="2558708">
                <a:moveTo>
                  <a:pt x="73920" y="1448311"/>
                </a:moveTo>
                <a:cubicBezTo>
                  <a:pt x="86194" y="1444220"/>
                  <a:pt x="94485" y="1444704"/>
                  <a:pt x="104604" y="1442174"/>
                </a:cubicBezTo>
                <a:cubicBezTo>
                  <a:pt x="110880" y="1440605"/>
                  <a:pt x="116672" y="1437306"/>
                  <a:pt x="123015" y="1436037"/>
                </a:cubicBezTo>
                <a:cubicBezTo>
                  <a:pt x="137199" y="1433200"/>
                  <a:pt x="151654" y="1431946"/>
                  <a:pt x="165973" y="1429900"/>
                </a:cubicBezTo>
                <a:cubicBezTo>
                  <a:pt x="178247" y="1425809"/>
                  <a:pt x="190108" y="1420164"/>
                  <a:pt x="202795" y="1417627"/>
                </a:cubicBezTo>
                <a:cubicBezTo>
                  <a:pt x="213023" y="1415581"/>
                  <a:pt x="223416" y="1414235"/>
                  <a:pt x="233479" y="1411490"/>
                </a:cubicBezTo>
                <a:cubicBezTo>
                  <a:pt x="245961" y="1408086"/>
                  <a:pt x="257749" y="1402354"/>
                  <a:pt x="270301" y="1399216"/>
                </a:cubicBezTo>
                <a:lnTo>
                  <a:pt x="294849" y="1393079"/>
                </a:lnTo>
                <a:cubicBezTo>
                  <a:pt x="300986" y="1388988"/>
                  <a:pt x="307257" y="1385092"/>
                  <a:pt x="313259" y="1380805"/>
                </a:cubicBezTo>
                <a:cubicBezTo>
                  <a:pt x="321582" y="1374860"/>
                  <a:pt x="328926" y="1367469"/>
                  <a:pt x="337807" y="1362394"/>
                </a:cubicBezTo>
                <a:cubicBezTo>
                  <a:pt x="343424" y="1359184"/>
                  <a:pt x="350081" y="1358303"/>
                  <a:pt x="356218" y="1356257"/>
                </a:cubicBezTo>
                <a:cubicBezTo>
                  <a:pt x="373141" y="1339334"/>
                  <a:pt x="373103" y="1336965"/>
                  <a:pt x="393039" y="1325573"/>
                </a:cubicBezTo>
                <a:cubicBezTo>
                  <a:pt x="400982" y="1321034"/>
                  <a:pt x="409829" y="1318148"/>
                  <a:pt x="417587" y="1313299"/>
                </a:cubicBezTo>
                <a:cubicBezTo>
                  <a:pt x="426260" y="1307878"/>
                  <a:pt x="433461" y="1300309"/>
                  <a:pt x="442134" y="1294888"/>
                </a:cubicBezTo>
                <a:cubicBezTo>
                  <a:pt x="449892" y="1290039"/>
                  <a:pt x="458739" y="1287153"/>
                  <a:pt x="466682" y="1282614"/>
                </a:cubicBezTo>
                <a:cubicBezTo>
                  <a:pt x="499991" y="1263581"/>
                  <a:pt x="469750" y="1275455"/>
                  <a:pt x="503504" y="1264204"/>
                </a:cubicBezTo>
                <a:cubicBezTo>
                  <a:pt x="509641" y="1260113"/>
                  <a:pt x="515317" y="1255228"/>
                  <a:pt x="521914" y="1251930"/>
                </a:cubicBezTo>
                <a:cubicBezTo>
                  <a:pt x="530718" y="1247528"/>
                  <a:pt x="557008" y="1241622"/>
                  <a:pt x="564873" y="1239656"/>
                </a:cubicBezTo>
                <a:cubicBezTo>
                  <a:pt x="594684" y="1219781"/>
                  <a:pt x="582153" y="1225153"/>
                  <a:pt x="632379" y="1215108"/>
                </a:cubicBezTo>
                <a:cubicBezTo>
                  <a:pt x="642607" y="1213062"/>
                  <a:pt x="652881" y="1211234"/>
                  <a:pt x="663063" y="1208971"/>
                </a:cubicBezTo>
                <a:cubicBezTo>
                  <a:pt x="671297" y="1207141"/>
                  <a:pt x="679228" y="1203766"/>
                  <a:pt x="687611" y="1202835"/>
                </a:cubicBezTo>
                <a:cubicBezTo>
                  <a:pt x="716147" y="1199665"/>
                  <a:pt x="744889" y="1198744"/>
                  <a:pt x="773528" y="1196698"/>
                </a:cubicBezTo>
                <a:cubicBezTo>
                  <a:pt x="804212" y="1198744"/>
                  <a:pt x="834944" y="1200171"/>
                  <a:pt x="865581" y="1202835"/>
                </a:cubicBezTo>
                <a:cubicBezTo>
                  <a:pt x="905584" y="1206313"/>
                  <a:pt x="914584" y="1209429"/>
                  <a:pt x="951498" y="1215108"/>
                </a:cubicBezTo>
                <a:cubicBezTo>
                  <a:pt x="965795" y="1217308"/>
                  <a:pt x="980137" y="1219199"/>
                  <a:pt x="994457" y="1221245"/>
                </a:cubicBezTo>
                <a:cubicBezTo>
                  <a:pt x="1037415" y="1219199"/>
                  <a:pt x="1080474" y="1218680"/>
                  <a:pt x="1123332" y="1215108"/>
                </a:cubicBezTo>
                <a:cubicBezTo>
                  <a:pt x="1129779" y="1214571"/>
                  <a:pt x="1135523" y="1210748"/>
                  <a:pt x="1141743" y="1208971"/>
                </a:cubicBezTo>
                <a:cubicBezTo>
                  <a:pt x="1149853" y="1206654"/>
                  <a:pt x="1158180" y="1205152"/>
                  <a:pt x="1166290" y="1202835"/>
                </a:cubicBezTo>
                <a:cubicBezTo>
                  <a:pt x="1172510" y="1201058"/>
                  <a:pt x="1178386" y="1198101"/>
                  <a:pt x="1184701" y="1196698"/>
                </a:cubicBezTo>
                <a:cubicBezTo>
                  <a:pt x="1215848" y="1189776"/>
                  <a:pt x="1252022" y="1187511"/>
                  <a:pt x="1282892" y="1184424"/>
                </a:cubicBezTo>
                <a:cubicBezTo>
                  <a:pt x="1365456" y="1143140"/>
                  <a:pt x="1242954" y="1201703"/>
                  <a:pt x="1338124" y="1166013"/>
                </a:cubicBezTo>
                <a:cubicBezTo>
                  <a:pt x="1345030" y="1163423"/>
                  <a:pt x="1350532" y="1158026"/>
                  <a:pt x="1356534" y="1153739"/>
                </a:cubicBezTo>
                <a:cubicBezTo>
                  <a:pt x="1420894" y="1107768"/>
                  <a:pt x="1345959" y="1161529"/>
                  <a:pt x="1399493" y="1116918"/>
                </a:cubicBezTo>
                <a:cubicBezTo>
                  <a:pt x="1405159" y="1112196"/>
                  <a:pt x="1411767" y="1108735"/>
                  <a:pt x="1417904" y="1104644"/>
                </a:cubicBezTo>
                <a:cubicBezTo>
                  <a:pt x="1448367" y="1058945"/>
                  <a:pt x="1409221" y="1115061"/>
                  <a:pt x="1448588" y="1067822"/>
                </a:cubicBezTo>
                <a:cubicBezTo>
                  <a:pt x="1453310" y="1062156"/>
                  <a:pt x="1455196" y="1054134"/>
                  <a:pt x="1460862" y="1049412"/>
                </a:cubicBezTo>
                <a:cubicBezTo>
                  <a:pt x="1467890" y="1043555"/>
                  <a:pt x="1477227" y="1041229"/>
                  <a:pt x="1485410" y="1037138"/>
                </a:cubicBezTo>
                <a:cubicBezTo>
                  <a:pt x="1489501" y="1031001"/>
                  <a:pt x="1492749" y="1024209"/>
                  <a:pt x="1497683" y="1018727"/>
                </a:cubicBezTo>
                <a:cubicBezTo>
                  <a:pt x="1511230" y="1003675"/>
                  <a:pt x="1528492" y="991970"/>
                  <a:pt x="1540642" y="975769"/>
                </a:cubicBezTo>
                <a:cubicBezTo>
                  <a:pt x="1546779" y="967586"/>
                  <a:pt x="1551408" y="958016"/>
                  <a:pt x="1559053" y="951221"/>
                </a:cubicBezTo>
                <a:cubicBezTo>
                  <a:pt x="1570078" y="941421"/>
                  <a:pt x="1585443" y="937104"/>
                  <a:pt x="1595874" y="926673"/>
                </a:cubicBezTo>
                <a:lnTo>
                  <a:pt x="1632696" y="889852"/>
                </a:lnTo>
                <a:cubicBezTo>
                  <a:pt x="1638833" y="883715"/>
                  <a:pt x="1643885" y="876255"/>
                  <a:pt x="1651106" y="871441"/>
                </a:cubicBezTo>
                <a:cubicBezTo>
                  <a:pt x="1657243" y="867350"/>
                  <a:pt x="1663851" y="863889"/>
                  <a:pt x="1669517" y="859167"/>
                </a:cubicBezTo>
                <a:cubicBezTo>
                  <a:pt x="1676184" y="853611"/>
                  <a:pt x="1680606" y="845416"/>
                  <a:pt x="1687928" y="840757"/>
                </a:cubicBezTo>
                <a:cubicBezTo>
                  <a:pt x="1703364" y="830934"/>
                  <a:pt x="1719665" y="821995"/>
                  <a:pt x="1737023" y="816209"/>
                </a:cubicBezTo>
                <a:cubicBezTo>
                  <a:pt x="1743160" y="814163"/>
                  <a:pt x="1749648" y="812965"/>
                  <a:pt x="1755434" y="810072"/>
                </a:cubicBezTo>
                <a:cubicBezTo>
                  <a:pt x="1766103" y="804738"/>
                  <a:pt x="1775691" y="797454"/>
                  <a:pt x="1786118" y="791661"/>
                </a:cubicBezTo>
                <a:cubicBezTo>
                  <a:pt x="1804129" y="781655"/>
                  <a:pt x="1813644" y="779975"/>
                  <a:pt x="1829077" y="767114"/>
                </a:cubicBezTo>
                <a:cubicBezTo>
                  <a:pt x="1859724" y="741574"/>
                  <a:pt x="1833542" y="753351"/>
                  <a:pt x="1865898" y="742566"/>
                </a:cubicBezTo>
                <a:cubicBezTo>
                  <a:pt x="1869989" y="736429"/>
                  <a:pt x="1872621" y="729012"/>
                  <a:pt x="1878172" y="724155"/>
                </a:cubicBezTo>
                <a:cubicBezTo>
                  <a:pt x="1889274" y="714441"/>
                  <a:pt x="1914994" y="699608"/>
                  <a:pt x="1914994" y="699608"/>
                </a:cubicBezTo>
                <a:cubicBezTo>
                  <a:pt x="1919085" y="693471"/>
                  <a:pt x="1922545" y="686863"/>
                  <a:pt x="1927267" y="681197"/>
                </a:cubicBezTo>
                <a:cubicBezTo>
                  <a:pt x="1932823" y="674529"/>
                  <a:pt x="1940633" y="669848"/>
                  <a:pt x="1945678" y="662786"/>
                </a:cubicBezTo>
                <a:cubicBezTo>
                  <a:pt x="1955158" y="649514"/>
                  <a:pt x="1959081" y="634853"/>
                  <a:pt x="1964089" y="619828"/>
                </a:cubicBezTo>
                <a:cubicBezTo>
                  <a:pt x="1966135" y="601417"/>
                  <a:pt x="1967409" y="582905"/>
                  <a:pt x="1970226" y="564596"/>
                </a:cubicBezTo>
                <a:cubicBezTo>
                  <a:pt x="1971509" y="556260"/>
                  <a:pt x="1975170" y="548398"/>
                  <a:pt x="1976363" y="540048"/>
                </a:cubicBezTo>
                <a:cubicBezTo>
                  <a:pt x="1979270" y="519696"/>
                  <a:pt x="1979783" y="499057"/>
                  <a:pt x="1982500" y="478679"/>
                </a:cubicBezTo>
                <a:cubicBezTo>
                  <a:pt x="1983878" y="468340"/>
                  <a:pt x="1986770" y="458257"/>
                  <a:pt x="1988636" y="447994"/>
                </a:cubicBezTo>
                <a:cubicBezTo>
                  <a:pt x="1990239" y="439178"/>
                  <a:pt x="1995769" y="398622"/>
                  <a:pt x="2000910" y="386625"/>
                </a:cubicBezTo>
                <a:cubicBezTo>
                  <a:pt x="2003815" y="379846"/>
                  <a:pt x="2009885" y="374811"/>
                  <a:pt x="2013184" y="368214"/>
                </a:cubicBezTo>
                <a:cubicBezTo>
                  <a:pt x="2025371" y="343841"/>
                  <a:pt x="2011494" y="354007"/>
                  <a:pt x="2031595" y="331393"/>
                </a:cubicBezTo>
                <a:cubicBezTo>
                  <a:pt x="2043127" y="318419"/>
                  <a:pt x="2051949" y="300059"/>
                  <a:pt x="2068416" y="294571"/>
                </a:cubicBezTo>
                <a:cubicBezTo>
                  <a:pt x="2074553" y="292526"/>
                  <a:pt x="2080881" y="290983"/>
                  <a:pt x="2086827" y="288435"/>
                </a:cubicBezTo>
                <a:cubicBezTo>
                  <a:pt x="2095236" y="284831"/>
                  <a:pt x="2102696" y="279054"/>
                  <a:pt x="2111375" y="276161"/>
                </a:cubicBezTo>
                <a:cubicBezTo>
                  <a:pt x="2127378" y="270827"/>
                  <a:pt x="2143771" y="266273"/>
                  <a:pt x="2160470" y="263887"/>
                </a:cubicBezTo>
                <a:cubicBezTo>
                  <a:pt x="2184717" y="260423"/>
                  <a:pt x="2210184" y="257595"/>
                  <a:pt x="2234113" y="251613"/>
                </a:cubicBezTo>
                <a:cubicBezTo>
                  <a:pt x="2240389" y="250044"/>
                  <a:pt x="2246304" y="247253"/>
                  <a:pt x="2252524" y="245476"/>
                </a:cubicBezTo>
                <a:cubicBezTo>
                  <a:pt x="2260634" y="243159"/>
                  <a:pt x="2268961" y="241656"/>
                  <a:pt x="2277071" y="239339"/>
                </a:cubicBezTo>
                <a:cubicBezTo>
                  <a:pt x="2283291" y="237562"/>
                  <a:pt x="2289241" y="234904"/>
                  <a:pt x="2295482" y="233202"/>
                </a:cubicBezTo>
                <a:cubicBezTo>
                  <a:pt x="2311756" y="228764"/>
                  <a:pt x="2328574" y="226263"/>
                  <a:pt x="2344577" y="220929"/>
                </a:cubicBezTo>
                <a:lnTo>
                  <a:pt x="2381399" y="208655"/>
                </a:lnTo>
                <a:cubicBezTo>
                  <a:pt x="2387536" y="206609"/>
                  <a:pt x="2393534" y="204087"/>
                  <a:pt x="2399810" y="202518"/>
                </a:cubicBezTo>
                <a:lnTo>
                  <a:pt x="2424357" y="196381"/>
                </a:lnTo>
                <a:cubicBezTo>
                  <a:pt x="2453533" y="176930"/>
                  <a:pt x="2435771" y="186439"/>
                  <a:pt x="2479590" y="171833"/>
                </a:cubicBezTo>
                <a:lnTo>
                  <a:pt x="2479590" y="171833"/>
                </a:lnTo>
                <a:cubicBezTo>
                  <a:pt x="2498998" y="160188"/>
                  <a:pt x="2514270" y="149957"/>
                  <a:pt x="2534822" y="141149"/>
                </a:cubicBezTo>
                <a:cubicBezTo>
                  <a:pt x="2540768" y="138601"/>
                  <a:pt x="2546991" y="136714"/>
                  <a:pt x="2553232" y="135012"/>
                </a:cubicBezTo>
                <a:cubicBezTo>
                  <a:pt x="2569507" y="130573"/>
                  <a:pt x="2602328" y="122738"/>
                  <a:pt x="2602328" y="122738"/>
                </a:cubicBezTo>
                <a:cubicBezTo>
                  <a:pt x="2684887" y="81457"/>
                  <a:pt x="2562396" y="140014"/>
                  <a:pt x="2657560" y="104327"/>
                </a:cubicBezTo>
                <a:cubicBezTo>
                  <a:pt x="2705699" y="86275"/>
                  <a:pt x="2647622" y="96306"/>
                  <a:pt x="2694381" y="85916"/>
                </a:cubicBezTo>
                <a:cubicBezTo>
                  <a:pt x="2706528" y="83217"/>
                  <a:pt x="2719001" y="82220"/>
                  <a:pt x="2731203" y="79780"/>
                </a:cubicBezTo>
                <a:cubicBezTo>
                  <a:pt x="2797651" y="66491"/>
                  <a:pt x="2694814" y="80414"/>
                  <a:pt x="2810983" y="67506"/>
                </a:cubicBezTo>
                <a:cubicBezTo>
                  <a:pt x="2827348" y="63415"/>
                  <a:pt x="2843537" y="58540"/>
                  <a:pt x="2860078" y="55232"/>
                </a:cubicBezTo>
                <a:cubicBezTo>
                  <a:pt x="2870306" y="53186"/>
                  <a:pt x="2880644" y="51625"/>
                  <a:pt x="2890763" y="49095"/>
                </a:cubicBezTo>
                <a:cubicBezTo>
                  <a:pt x="2897039" y="47526"/>
                  <a:pt x="2902830" y="44227"/>
                  <a:pt x="2909173" y="42958"/>
                </a:cubicBezTo>
                <a:cubicBezTo>
                  <a:pt x="2936382" y="37516"/>
                  <a:pt x="2974351" y="35163"/>
                  <a:pt x="3001227" y="30684"/>
                </a:cubicBezTo>
                <a:cubicBezTo>
                  <a:pt x="3009547" y="29297"/>
                  <a:pt x="3017504" y="26201"/>
                  <a:pt x="3025775" y="24547"/>
                </a:cubicBezTo>
                <a:cubicBezTo>
                  <a:pt x="3037976" y="22107"/>
                  <a:pt x="3050449" y="21109"/>
                  <a:pt x="3062596" y="18410"/>
                </a:cubicBezTo>
                <a:cubicBezTo>
                  <a:pt x="3068911" y="17007"/>
                  <a:pt x="3074731" y="13842"/>
                  <a:pt x="3081007" y="12273"/>
                </a:cubicBezTo>
                <a:lnTo>
                  <a:pt x="3130102" y="0"/>
                </a:lnTo>
                <a:cubicBezTo>
                  <a:pt x="3199654" y="2046"/>
                  <a:pt x="3269352" y="1180"/>
                  <a:pt x="3338757" y="6137"/>
                </a:cubicBezTo>
                <a:cubicBezTo>
                  <a:pt x="3355583" y="7339"/>
                  <a:pt x="3371214" y="15637"/>
                  <a:pt x="3387853" y="18410"/>
                </a:cubicBezTo>
                <a:cubicBezTo>
                  <a:pt x="3434963" y="26262"/>
                  <a:pt x="3412473" y="22107"/>
                  <a:pt x="3455359" y="30684"/>
                </a:cubicBezTo>
                <a:lnTo>
                  <a:pt x="3983133" y="24547"/>
                </a:lnTo>
                <a:cubicBezTo>
                  <a:pt x="3992451" y="24349"/>
                  <a:pt x="4063378" y="13960"/>
                  <a:pt x="4075187" y="12273"/>
                </a:cubicBezTo>
                <a:cubicBezTo>
                  <a:pt x="4124282" y="14319"/>
                  <a:pt x="4173335" y="18410"/>
                  <a:pt x="4222473" y="18410"/>
                </a:cubicBezTo>
                <a:cubicBezTo>
                  <a:pt x="4265480" y="18410"/>
                  <a:pt x="4308380" y="14101"/>
                  <a:pt x="4351348" y="12273"/>
                </a:cubicBezTo>
                <a:lnTo>
                  <a:pt x="4510908" y="6137"/>
                </a:lnTo>
                <a:cubicBezTo>
                  <a:pt x="4574323" y="8182"/>
                  <a:pt x="4637797" y="8849"/>
                  <a:pt x="4701152" y="12273"/>
                </a:cubicBezTo>
                <a:cubicBezTo>
                  <a:pt x="4713577" y="12945"/>
                  <a:pt x="4725534" y="18099"/>
                  <a:pt x="4737973" y="18410"/>
                </a:cubicBezTo>
                <a:cubicBezTo>
                  <a:pt x="4889317" y="22194"/>
                  <a:pt x="5040728" y="22501"/>
                  <a:pt x="5192105" y="24547"/>
                </a:cubicBezTo>
                <a:cubicBezTo>
                  <a:pt x="5198242" y="26593"/>
                  <a:pt x="5204730" y="27791"/>
                  <a:pt x="5210516" y="30684"/>
                </a:cubicBezTo>
                <a:cubicBezTo>
                  <a:pt x="5217113" y="33982"/>
                  <a:pt x="5221862" y="40839"/>
                  <a:pt x="5228926" y="42958"/>
                </a:cubicBezTo>
                <a:cubicBezTo>
                  <a:pt x="5236315" y="45175"/>
                  <a:pt x="5316702" y="54430"/>
                  <a:pt x="5320980" y="55232"/>
                </a:cubicBezTo>
                <a:cubicBezTo>
                  <a:pt x="5442917" y="78096"/>
                  <a:pt x="5293053" y="58948"/>
                  <a:pt x="5425308" y="73643"/>
                </a:cubicBezTo>
                <a:lnTo>
                  <a:pt x="5615552" y="61369"/>
                </a:lnTo>
                <a:cubicBezTo>
                  <a:pt x="5627933" y="60131"/>
                  <a:pt x="5640015" y="56686"/>
                  <a:pt x="5652373" y="55232"/>
                </a:cubicBezTo>
                <a:cubicBezTo>
                  <a:pt x="5674813" y="52592"/>
                  <a:pt x="5697377" y="51141"/>
                  <a:pt x="5719879" y="49095"/>
                </a:cubicBezTo>
                <a:cubicBezTo>
                  <a:pt x="5760990" y="35391"/>
                  <a:pt x="5717179" y="48566"/>
                  <a:pt x="5793522" y="36821"/>
                </a:cubicBezTo>
                <a:cubicBezTo>
                  <a:pt x="5801858" y="35538"/>
                  <a:pt x="5809772" y="32193"/>
                  <a:pt x="5818070" y="30684"/>
                </a:cubicBezTo>
                <a:cubicBezTo>
                  <a:pt x="5832301" y="28096"/>
                  <a:pt x="5846797" y="27135"/>
                  <a:pt x="5861028" y="24547"/>
                </a:cubicBezTo>
                <a:cubicBezTo>
                  <a:pt x="5869326" y="23038"/>
                  <a:pt x="5877305" y="20064"/>
                  <a:pt x="5885576" y="18410"/>
                </a:cubicBezTo>
                <a:cubicBezTo>
                  <a:pt x="5897778" y="15970"/>
                  <a:pt x="5910124" y="14319"/>
                  <a:pt x="5922398" y="12273"/>
                </a:cubicBezTo>
                <a:lnTo>
                  <a:pt x="6290612" y="18410"/>
                </a:lnTo>
                <a:cubicBezTo>
                  <a:pt x="6305071" y="18842"/>
                  <a:pt x="6319178" y="23108"/>
                  <a:pt x="6333571" y="24547"/>
                </a:cubicBezTo>
                <a:cubicBezTo>
                  <a:pt x="6414706" y="32661"/>
                  <a:pt x="6394034" y="26442"/>
                  <a:pt x="6456309" y="36821"/>
                </a:cubicBezTo>
                <a:cubicBezTo>
                  <a:pt x="6466598" y="38536"/>
                  <a:pt x="6476731" y="41092"/>
                  <a:pt x="6486994" y="42958"/>
                </a:cubicBezTo>
                <a:cubicBezTo>
                  <a:pt x="6499236" y="45184"/>
                  <a:pt x="6511648" y="46488"/>
                  <a:pt x="6523815" y="49095"/>
                </a:cubicBezTo>
                <a:cubicBezTo>
                  <a:pt x="6731014" y="93496"/>
                  <a:pt x="6464861" y="39759"/>
                  <a:pt x="6603595" y="67506"/>
                </a:cubicBezTo>
                <a:cubicBezTo>
                  <a:pt x="6615869" y="75688"/>
                  <a:pt x="6627971" y="84134"/>
                  <a:pt x="6640416" y="92053"/>
                </a:cubicBezTo>
                <a:cubicBezTo>
                  <a:pt x="6650479" y="98457"/>
                  <a:pt x="6661176" y="103847"/>
                  <a:pt x="6671101" y="110464"/>
                </a:cubicBezTo>
                <a:cubicBezTo>
                  <a:pt x="6677238" y="114555"/>
                  <a:pt x="6682915" y="119439"/>
                  <a:pt x="6689512" y="122738"/>
                </a:cubicBezTo>
                <a:cubicBezTo>
                  <a:pt x="6706091" y="131028"/>
                  <a:pt x="6727772" y="131240"/>
                  <a:pt x="6744744" y="135012"/>
                </a:cubicBezTo>
                <a:cubicBezTo>
                  <a:pt x="6751059" y="136415"/>
                  <a:pt x="6756914" y="139447"/>
                  <a:pt x="6763155" y="141149"/>
                </a:cubicBezTo>
                <a:cubicBezTo>
                  <a:pt x="6779429" y="145587"/>
                  <a:pt x="6796247" y="148088"/>
                  <a:pt x="6812250" y="153422"/>
                </a:cubicBezTo>
                <a:cubicBezTo>
                  <a:pt x="6832495" y="160170"/>
                  <a:pt x="6839328" y="162048"/>
                  <a:pt x="6861345" y="171833"/>
                </a:cubicBezTo>
                <a:cubicBezTo>
                  <a:pt x="6869705" y="175549"/>
                  <a:pt x="6877214" y="181214"/>
                  <a:pt x="6885893" y="184107"/>
                </a:cubicBezTo>
                <a:cubicBezTo>
                  <a:pt x="6895788" y="187405"/>
                  <a:pt x="6906349" y="188198"/>
                  <a:pt x="6916577" y="190244"/>
                </a:cubicBezTo>
                <a:cubicBezTo>
                  <a:pt x="6922714" y="194335"/>
                  <a:pt x="6928209" y="199613"/>
                  <a:pt x="6934988" y="202518"/>
                </a:cubicBezTo>
                <a:cubicBezTo>
                  <a:pt x="6942741" y="205841"/>
                  <a:pt x="6951426" y="206338"/>
                  <a:pt x="6959536" y="208655"/>
                </a:cubicBezTo>
                <a:cubicBezTo>
                  <a:pt x="6965756" y="210432"/>
                  <a:pt x="6971810" y="212746"/>
                  <a:pt x="6977947" y="214792"/>
                </a:cubicBezTo>
                <a:cubicBezTo>
                  <a:pt x="7007771" y="254558"/>
                  <a:pt x="7005582" y="255717"/>
                  <a:pt x="7063863" y="294571"/>
                </a:cubicBezTo>
                <a:cubicBezTo>
                  <a:pt x="7070000" y="298662"/>
                  <a:pt x="7075677" y="303546"/>
                  <a:pt x="7082274" y="306845"/>
                </a:cubicBezTo>
                <a:cubicBezTo>
                  <a:pt x="7088060" y="309738"/>
                  <a:pt x="7094739" y="310434"/>
                  <a:pt x="7100685" y="312982"/>
                </a:cubicBezTo>
                <a:cubicBezTo>
                  <a:pt x="7109093" y="316586"/>
                  <a:pt x="7116666" y="322044"/>
                  <a:pt x="7125232" y="325256"/>
                </a:cubicBezTo>
                <a:cubicBezTo>
                  <a:pt x="7149460" y="334342"/>
                  <a:pt x="7175731" y="338232"/>
                  <a:pt x="7198875" y="349804"/>
                </a:cubicBezTo>
                <a:cubicBezTo>
                  <a:pt x="7299317" y="400023"/>
                  <a:pt x="7196793" y="353200"/>
                  <a:pt x="7297066" y="386625"/>
                </a:cubicBezTo>
                <a:cubicBezTo>
                  <a:pt x="7305745" y="389518"/>
                  <a:pt x="7313048" y="395687"/>
                  <a:pt x="7321614" y="398899"/>
                </a:cubicBezTo>
                <a:cubicBezTo>
                  <a:pt x="7344692" y="407553"/>
                  <a:pt x="7359668" y="403321"/>
                  <a:pt x="7382983" y="417310"/>
                </a:cubicBezTo>
                <a:cubicBezTo>
                  <a:pt x="7393211" y="423447"/>
                  <a:pt x="7402808" y="430784"/>
                  <a:pt x="7413667" y="435720"/>
                </a:cubicBezTo>
                <a:cubicBezTo>
                  <a:pt x="7431928" y="444020"/>
                  <a:pt x="7455253" y="449185"/>
                  <a:pt x="7475036" y="454131"/>
                </a:cubicBezTo>
                <a:cubicBezTo>
                  <a:pt x="7485264" y="460268"/>
                  <a:pt x="7495294" y="466749"/>
                  <a:pt x="7505721" y="472542"/>
                </a:cubicBezTo>
                <a:cubicBezTo>
                  <a:pt x="7513718" y="476985"/>
                  <a:pt x="7522424" y="480109"/>
                  <a:pt x="7530269" y="484816"/>
                </a:cubicBezTo>
                <a:cubicBezTo>
                  <a:pt x="7583023" y="516468"/>
                  <a:pt x="7548469" y="503156"/>
                  <a:pt x="7585501" y="515500"/>
                </a:cubicBezTo>
                <a:cubicBezTo>
                  <a:pt x="7600098" y="537396"/>
                  <a:pt x="7607218" y="549492"/>
                  <a:pt x="7628459" y="570733"/>
                </a:cubicBezTo>
                <a:cubicBezTo>
                  <a:pt x="7635691" y="577965"/>
                  <a:pt x="7645309" y="582408"/>
                  <a:pt x="7653007" y="589143"/>
                </a:cubicBezTo>
                <a:cubicBezTo>
                  <a:pt x="7661716" y="596763"/>
                  <a:pt x="7668769" y="606160"/>
                  <a:pt x="7677555" y="613691"/>
                </a:cubicBezTo>
                <a:cubicBezTo>
                  <a:pt x="7697445" y="630740"/>
                  <a:pt x="7720400" y="644262"/>
                  <a:pt x="7738924" y="662786"/>
                </a:cubicBezTo>
                <a:cubicBezTo>
                  <a:pt x="7754769" y="678632"/>
                  <a:pt x="7768298" y="694476"/>
                  <a:pt x="7788019" y="705745"/>
                </a:cubicBezTo>
                <a:cubicBezTo>
                  <a:pt x="7793636" y="708955"/>
                  <a:pt x="7800644" y="708989"/>
                  <a:pt x="7806430" y="711882"/>
                </a:cubicBezTo>
                <a:cubicBezTo>
                  <a:pt x="7870829" y="744081"/>
                  <a:pt x="7825383" y="731628"/>
                  <a:pt x="7880073" y="742566"/>
                </a:cubicBezTo>
                <a:cubicBezTo>
                  <a:pt x="7886210" y="746657"/>
                  <a:pt x="7891886" y="751542"/>
                  <a:pt x="7898483" y="754840"/>
                </a:cubicBezTo>
                <a:cubicBezTo>
                  <a:pt x="7904269" y="757733"/>
                  <a:pt x="7910653" y="759275"/>
                  <a:pt x="7916894" y="760977"/>
                </a:cubicBezTo>
                <a:cubicBezTo>
                  <a:pt x="7933169" y="765416"/>
                  <a:pt x="7949419" y="770095"/>
                  <a:pt x="7965990" y="773251"/>
                </a:cubicBezTo>
                <a:cubicBezTo>
                  <a:pt x="7992421" y="778285"/>
                  <a:pt x="8019229" y="781101"/>
                  <a:pt x="8045769" y="785524"/>
                </a:cubicBezTo>
                <a:cubicBezTo>
                  <a:pt x="8056058" y="787239"/>
                  <a:pt x="8066226" y="789615"/>
                  <a:pt x="8076454" y="791661"/>
                </a:cubicBezTo>
                <a:cubicBezTo>
                  <a:pt x="8137823" y="789615"/>
                  <a:pt x="8199410" y="791083"/>
                  <a:pt x="8260561" y="785524"/>
                </a:cubicBezTo>
                <a:cubicBezTo>
                  <a:pt x="8267906" y="784856"/>
                  <a:pt x="8272066" y="775841"/>
                  <a:pt x="8278972" y="773251"/>
                </a:cubicBezTo>
                <a:cubicBezTo>
                  <a:pt x="8288739" y="769589"/>
                  <a:pt x="8299538" y="769644"/>
                  <a:pt x="8309657" y="767114"/>
                </a:cubicBezTo>
                <a:cubicBezTo>
                  <a:pt x="8325379" y="763184"/>
                  <a:pt x="8335730" y="756191"/>
                  <a:pt x="8352615" y="754840"/>
                </a:cubicBezTo>
                <a:cubicBezTo>
                  <a:pt x="8395485" y="751410"/>
                  <a:pt x="8438532" y="750749"/>
                  <a:pt x="8481490" y="748703"/>
                </a:cubicBezTo>
                <a:cubicBezTo>
                  <a:pt x="8516266" y="750749"/>
                  <a:pt x="8551155" y="751374"/>
                  <a:pt x="8585818" y="754840"/>
                </a:cubicBezTo>
                <a:cubicBezTo>
                  <a:pt x="8592255" y="755484"/>
                  <a:pt x="8598612" y="757768"/>
                  <a:pt x="8604228" y="760977"/>
                </a:cubicBezTo>
                <a:cubicBezTo>
                  <a:pt x="8613109" y="766052"/>
                  <a:pt x="8621543" y="772156"/>
                  <a:pt x="8628776" y="779388"/>
                </a:cubicBezTo>
                <a:cubicBezTo>
                  <a:pt x="8636675" y="787287"/>
                  <a:pt x="8649473" y="813680"/>
                  <a:pt x="8653324" y="822346"/>
                </a:cubicBezTo>
                <a:cubicBezTo>
                  <a:pt x="8657798" y="832413"/>
                  <a:pt x="8659641" y="843764"/>
                  <a:pt x="8665598" y="853031"/>
                </a:cubicBezTo>
                <a:cubicBezTo>
                  <a:pt x="8678210" y="872650"/>
                  <a:pt x="8708556" y="908263"/>
                  <a:pt x="8708556" y="908263"/>
                </a:cubicBezTo>
                <a:cubicBezTo>
                  <a:pt x="8718631" y="938486"/>
                  <a:pt x="8707480" y="917593"/>
                  <a:pt x="8733104" y="938947"/>
                </a:cubicBezTo>
                <a:cubicBezTo>
                  <a:pt x="8739771" y="944503"/>
                  <a:pt x="8744925" y="951710"/>
                  <a:pt x="8751514" y="957358"/>
                </a:cubicBezTo>
                <a:cubicBezTo>
                  <a:pt x="8771567" y="974546"/>
                  <a:pt x="8775048" y="974168"/>
                  <a:pt x="8794473" y="988043"/>
                </a:cubicBezTo>
                <a:cubicBezTo>
                  <a:pt x="8802796" y="993988"/>
                  <a:pt x="8810697" y="1000508"/>
                  <a:pt x="8819020" y="1006453"/>
                </a:cubicBezTo>
                <a:cubicBezTo>
                  <a:pt x="8829015" y="1013592"/>
                  <a:pt x="8855003" y="1029290"/>
                  <a:pt x="8861979" y="1037138"/>
                </a:cubicBezTo>
                <a:cubicBezTo>
                  <a:pt x="8871779" y="1048163"/>
                  <a:pt x="8881861" y="1059965"/>
                  <a:pt x="8886526" y="1073959"/>
                </a:cubicBezTo>
                <a:lnTo>
                  <a:pt x="8898800" y="1110781"/>
                </a:lnTo>
                <a:cubicBezTo>
                  <a:pt x="8900846" y="1116918"/>
                  <a:pt x="8901349" y="1123810"/>
                  <a:pt x="8904937" y="1129192"/>
                </a:cubicBezTo>
                <a:cubicBezTo>
                  <a:pt x="8913120" y="1141466"/>
                  <a:pt x="8924820" y="1152019"/>
                  <a:pt x="8929485" y="1166013"/>
                </a:cubicBezTo>
                <a:cubicBezTo>
                  <a:pt x="8931531" y="1172150"/>
                  <a:pt x="8931650" y="1179318"/>
                  <a:pt x="8935622" y="1184424"/>
                </a:cubicBezTo>
                <a:cubicBezTo>
                  <a:pt x="8946278" y="1198125"/>
                  <a:pt x="8962815" y="1206803"/>
                  <a:pt x="8972443" y="1221245"/>
                </a:cubicBezTo>
                <a:cubicBezTo>
                  <a:pt x="8984138" y="1238787"/>
                  <a:pt x="9003524" y="1270474"/>
                  <a:pt x="9021538" y="1276478"/>
                </a:cubicBezTo>
                <a:lnTo>
                  <a:pt x="9039949" y="1282614"/>
                </a:lnTo>
                <a:cubicBezTo>
                  <a:pt x="9046086" y="1286705"/>
                  <a:pt x="9051581" y="1291983"/>
                  <a:pt x="9058360" y="1294888"/>
                </a:cubicBezTo>
                <a:cubicBezTo>
                  <a:pt x="9066113" y="1298211"/>
                  <a:pt x="9074486" y="1300570"/>
                  <a:pt x="9082908" y="1301025"/>
                </a:cubicBezTo>
                <a:cubicBezTo>
                  <a:pt x="9150347" y="1304670"/>
                  <a:pt x="9217920" y="1305116"/>
                  <a:pt x="9285426" y="1307162"/>
                </a:cubicBezTo>
                <a:lnTo>
                  <a:pt x="9340658" y="1325573"/>
                </a:lnTo>
                <a:cubicBezTo>
                  <a:pt x="9346795" y="1327619"/>
                  <a:pt x="9353283" y="1328817"/>
                  <a:pt x="9359069" y="1331710"/>
                </a:cubicBezTo>
                <a:cubicBezTo>
                  <a:pt x="9367251" y="1335801"/>
                  <a:pt x="9375673" y="1339445"/>
                  <a:pt x="9383616" y="1343984"/>
                </a:cubicBezTo>
                <a:cubicBezTo>
                  <a:pt x="9390020" y="1347643"/>
                  <a:pt x="9395430" y="1352959"/>
                  <a:pt x="9402027" y="1356257"/>
                </a:cubicBezTo>
                <a:cubicBezTo>
                  <a:pt x="9428734" y="1369610"/>
                  <a:pt x="9415193" y="1353387"/>
                  <a:pt x="9444985" y="1374668"/>
                </a:cubicBezTo>
                <a:cubicBezTo>
                  <a:pt x="9452047" y="1379713"/>
                  <a:pt x="9457259" y="1386942"/>
                  <a:pt x="9463396" y="1393079"/>
                </a:cubicBezTo>
                <a:cubicBezTo>
                  <a:pt x="9465442" y="1403307"/>
                  <a:pt x="9468058" y="1413437"/>
                  <a:pt x="9469533" y="1423763"/>
                </a:cubicBezTo>
                <a:cubicBezTo>
                  <a:pt x="9481314" y="1506227"/>
                  <a:pt x="9469031" y="1452443"/>
                  <a:pt x="9481807" y="1503543"/>
                </a:cubicBezTo>
                <a:cubicBezTo>
                  <a:pt x="9483853" y="1573095"/>
                  <a:pt x="9484711" y="1642691"/>
                  <a:pt x="9487944" y="1712198"/>
                </a:cubicBezTo>
                <a:cubicBezTo>
                  <a:pt x="9488805" y="1730702"/>
                  <a:pt x="9493220" y="1748927"/>
                  <a:pt x="9494081" y="1767431"/>
                </a:cubicBezTo>
                <a:cubicBezTo>
                  <a:pt x="9497314" y="1836938"/>
                  <a:pt x="9498388" y="1906528"/>
                  <a:pt x="9500218" y="1976086"/>
                </a:cubicBezTo>
                <a:cubicBezTo>
                  <a:pt x="9502479" y="2061997"/>
                  <a:pt x="9503288" y="2147950"/>
                  <a:pt x="9506355" y="2233836"/>
                </a:cubicBezTo>
                <a:cubicBezTo>
                  <a:pt x="9507380" y="2262530"/>
                  <a:pt x="9508233" y="2291359"/>
                  <a:pt x="9512492" y="2319753"/>
                </a:cubicBezTo>
                <a:cubicBezTo>
                  <a:pt x="9514411" y="2332547"/>
                  <a:pt x="9520674" y="2344300"/>
                  <a:pt x="9524765" y="2356574"/>
                </a:cubicBezTo>
                <a:lnTo>
                  <a:pt x="9530902" y="2374985"/>
                </a:lnTo>
                <a:cubicBezTo>
                  <a:pt x="9526788" y="2399668"/>
                  <a:pt x="9529749" y="2412960"/>
                  <a:pt x="9512492" y="2430217"/>
                </a:cubicBezTo>
                <a:cubicBezTo>
                  <a:pt x="9507277" y="2435433"/>
                  <a:pt x="9500218" y="2438400"/>
                  <a:pt x="9494081" y="2442491"/>
                </a:cubicBezTo>
                <a:cubicBezTo>
                  <a:pt x="9489990" y="2448628"/>
                  <a:pt x="9486707" y="2455389"/>
                  <a:pt x="9481807" y="2460902"/>
                </a:cubicBezTo>
                <a:cubicBezTo>
                  <a:pt x="9470275" y="2473875"/>
                  <a:pt x="9459427" y="2488094"/>
                  <a:pt x="9444985" y="2497723"/>
                </a:cubicBezTo>
                <a:cubicBezTo>
                  <a:pt x="9425360" y="2510807"/>
                  <a:pt x="9406890" y="2522589"/>
                  <a:pt x="9383616" y="2528408"/>
                </a:cubicBezTo>
                <a:cubicBezTo>
                  <a:pt x="9373497" y="2530938"/>
                  <a:pt x="9363362" y="2534432"/>
                  <a:pt x="9352932" y="2534545"/>
                </a:cubicBezTo>
                <a:lnTo>
                  <a:pt x="8248287" y="2540682"/>
                </a:lnTo>
                <a:cubicBezTo>
                  <a:pt x="7919380" y="2573568"/>
                  <a:pt x="8137810" y="2553937"/>
                  <a:pt x="7364572" y="2540682"/>
                </a:cubicBezTo>
                <a:cubicBezTo>
                  <a:pt x="7280614" y="2539243"/>
                  <a:pt x="7112959" y="2528408"/>
                  <a:pt x="7112959" y="2528408"/>
                </a:cubicBezTo>
                <a:cubicBezTo>
                  <a:pt x="7077454" y="2522490"/>
                  <a:pt x="7059343" y="2518785"/>
                  <a:pt x="7020905" y="2516134"/>
                </a:cubicBezTo>
                <a:cubicBezTo>
                  <a:pt x="6980038" y="2513316"/>
                  <a:pt x="6939080" y="2512043"/>
                  <a:pt x="6898167" y="2509997"/>
                </a:cubicBezTo>
                <a:lnTo>
                  <a:pt x="6321297" y="2516134"/>
                </a:lnTo>
                <a:cubicBezTo>
                  <a:pt x="6274210" y="2516939"/>
                  <a:pt x="6227229" y="2521150"/>
                  <a:pt x="6180148" y="2522271"/>
                </a:cubicBezTo>
                <a:lnTo>
                  <a:pt x="5805796" y="2528408"/>
                </a:lnTo>
                <a:lnTo>
                  <a:pt x="5357802" y="2522271"/>
                </a:lnTo>
                <a:cubicBezTo>
                  <a:pt x="5343341" y="2521909"/>
                  <a:pt x="5329258" y="2517335"/>
                  <a:pt x="5314843" y="2516134"/>
                </a:cubicBezTo>
                <a:cubicBezTo>
                  <a:pt x="5280128" y="2513241"/>
                  <a:pt x="5245349" y="2510424"/>
                  <a:pt x="5210516" y="2509997"/>
                </a:cubicBezTo>
                <a:lnTo>
                  <a:pt x="4314526" y="2503860"/>
                </a:lnTo>
                <a:cubicBezTo>
                  <a:pt x="4261340" y="2501814"/>
                  <a:pt x="4208101" y="2500849"/>
                  <a:pt x="4154967" y="2497723"/>
                </a:cubicBezTo>
                <a:cubicBezTo>
                  <a:pt x="4138503" y="2496755"/>
                  <a:pt x="4122364" y="2491586"/>
                  <a:pt x="4105871" y="2491586"/>
                </a:cubicBezTo>
                <a:cubicBezTo>
                  <a:pt x="3979025" y="2491586"/>
                  <a:pt x="3852212" y="2495677"/>
                  <a:pt x="3725383" y="2497723"/>
                </a:cubicBezTo>
                <a:cubicBezTo>
                  <a:pt x="3698790" y="2499769"/>
                  <a:pt x="3672128" y="2501068"/>
                  <a:pt x="3645603" y="2503860"/>
                </a:cubicBezTo>
                <a:cubicBezTo>
                  <a:pt x="3633228" y="2505163"/>
                  <a:pt x="3621211" y="2509419"/>
                  <a:pt x="3608781" y="2509997"/>
                </a:cubicBezTo>
                <a:cubicBezTo>
                  <a:pt x="3533147" y="2513515"/>
                  <a:pt x="3457404" y="2514088"/>
                  <a:pt x="3381716" y="2516134"/>
                </a:cubicBezTo>
                <a:cubicBezTo>
                  <a:pt x="3245299" y="2529776"/>
                  <a:pt x="3366670" y="2520316"/>
                  <a:pt x="3117828" y="2516134"/>
                </a:cubicBezTo>
                <a:lnTo>
                  <a:pt x="2590054" y="2509997"/>
                </a:lnTo>
                <a:cubicBezTo>
                  <a:pt x="2555278" y="2507951"/>
                  <a:pt x="2520400" y="2507216"/>
                  <a:pt x="2485726" y="2503860"/>
                </a:cubicBezTo>
                <a:cubicBezTo>
                  <a:pt x="2456931" y="2501073"/>
                  <a:pt x="2428671" y="2493576"/>
                  <a:pt x="2399810" y="2491586"/>
                </a:cubicBezTo>
                <a:lnTo>
                  <a:pt x="2221839" y="2479312"/>
                </a:lnTo>
                <a:cubicBezTo>
                  <a:pt x="2149766" y="2455288"/>
                  <a:pt x="2220384" y="2476911"/>
                  <a:pt x="2037732" y="2467039"/>
                </a:cubicBezTo>
                <a:cubicBezTo>
                  <a:pt x="2017204" y="2465929"/>
                  <a:pt x="1996819" y="2462948"/>
                  <a:pt x="1976363" y="2460902"/>
                </a:cubicBezTo>
                <a:cubicBezTo>
                  <a:pt x="1853625" y="2462948"/>
                  <a:pt x="1730729" y="2460502"/>
                  <a:pt x="1608148" y="2467039"/>
                </a:cubicBezTo>
                <a:cubicBezTo>
                  <a:pt x="1524180" y="2471517"/>
                  <a:pt x="1542797" y="2478696"/>
                  <a:pt x="1497683" y="2491586"/>
                </a:cubicBezTo>
                <a:cubicBezTo>
                  <a:pt x="1443742" y="2506998"/>
                  <a:pt x="1498869" y="2489145"/>
                  <a:pt x="1454725" y="2503860"/>
                </a:cubicBezTo>
                <a:cubicBezTo>
                  <a:pt x="1336078" y="2501814"/>
                  <a:pt x="1217346" y="2502663"/>
                  <a:pt x="1098784" y="2497723"/>
                </a:cubicBezTo>
                <a:cubicBezTo>
                  <a:pt x="1069879" y="2496519"/>
                  <a:pt x="1041591" y="2488896"/>
                  <a:pt x="1012867" y="2485449"/>
                </a:cubicBezTo>
                <a:cubicBezTo>
                  <a:pt x="990433" y="2482757"/>
                  <a:pt x="967863" y="2481358"/>
                  <a:pt x="945361" y="2479312"/>
                </a:cubicBezTo>
                <a:lnTo>
                  <a:pt x="742843" y="2485449"/>
                </a:lnTo>
                <a:cubicBezTo>
                  <a:pt x="687604" y="2487290"/>
                  <a:pt x="632417" y="2491586"/>
                  <a:pt x="577147" y="2491586"/>
                </a:cubicBezTo>
                <a:cubicBezTo>
                  <a:pt x="485070" y="2491586"/>
                  <a:pt x="393039" y="2487495"/>
                  <a:pt x="300985" y="2485449"/>
                </a:cubicBezTo>
                <a:cubicBezTo>
                  <a:pt x="257619" y="2476775"/>
                  <a:pt x="280191" y="2482609"/>
                  <a:pt x="233479" y="2467039"/>
                </a:cubicBezTo>
                <a:lnTo>
                  <a:pt x="215069" y="2460902"/>
                </a:lnTo>
                <a:lnTo>
                  <a:pt x="196658" y="2454765"/>
                </a:lnTo>
                <a:cubicBezTo>
                  <a:pt x="190521" y="2448628"/>
                  <a:pt x="184914" y="2441910"/>
                  <a:pt x="178247" y="2436354"/>
                </a:cubicBezTo>
                <a:cubicBezTo>
                  <a:pt x="172581" y="2431632"/>
                  <a:pt x="164443" y="2429840"/>
                  <a:pt x="159836" y="2424080"/>
                </a:cubicBezTo>
                <a:cubicBezTo>
                  <a:pt x="155795" y="2419029"/>
                  <a:pt x="156842" y="2411324"/>
                  <a:pt x="153700" y="2405669"/>
                </a:cubicBezTo>
                <a:cubicBezTo>
                  <a:pt x="146536" y="2392774"/>
                  <a:pt x="133817" y="2382842"/>
                  <a:pt x="129152" y="2368848"/>
                </a:cubicBezTo>
                <a:cubicBezTo>
                  <a:pt x="125061" y="2356574"/>
                  <a:pt x="124054" y="2342792"/>
                  <a:pt x="116878" y="2332027"/>
                </a:cubicBezTo>
                <a:cubicBezTo>
                  <a:pt x="80778" y="2277876"/>
                  <a:pt x="136142" y="2364422"/>
                  <a:pt x="92330" y="2276794"/>
                </a:cubicBezTo>
                <a:cubicBezTo>
                  <a:pt x="88239" y="2268612"/>
                  <a:pt x="82950" y="2260926"/>
                  <a:pt x="80057" y="2252247"/>
                </a:cubicBezTo>
                <a:cubicBezTo>
                  <a:pt x="74723" y="2236244"/>
                  <a:pt x="73118" y="2219154"/>
                  <a:pt x="67783" y="2203151"/>
                </a:cubicBezTo>
                <a:cubicBezTo>
                  <a:pt x="47165" y="2141300"/>
                  <a:pt x="78619" y="2237227"/>
                  <a:pt x="55509" y="2160193"/>
                </a:cubicBezTo>
                <a:cubicBezTo>
                  <a:pt x="51791" y="2147801"/>
                  <a:pt x="47326" y="2135645"/>
                  <a:pt x="43235" y="2123371"/>
                </a:cubicBezTo>
                <a:lnTo>
                  <a:pt x="37098" y="2104961"/>
                </a:lnTo>
                <a:cubicBezTo>
                  <a:pt x="35052" y="2047683"/>
                  <a:pt x="34536" y="1990330"/>
                  <a:pt x="30961" y="1933127"/>
                </a:cubicBezTo>
                <a:cubicBezTo>
                  <a:pt x="30435" y="1924709"/>
                  <a:pt x="25939" y="1916940"/>
                  <a:pt x="24824" y="1908580"/>
                </a:cubicBezTo>
                <a:cubicBezTo>
                  <a:pt x="21838" y="1886183"/>
                  <a:pt x="21882" y="1863441"/>
                  <a:pt x="18687" y="1841073"/>
                </a:cubicBezTo>
                <a:cubicBezTo>
                  <a:pt x="17772" y="1834669"/>
                  <a:pt x="13954" y="1828978"/>
                  <a:pt x="12551" y="1822663"/>
                </a:cubicBezTo>
                <a:cubicBezTo>
                  <a:pt x="9852" y="1810516"/>
                  <a:pt x="8460" y="1798115"/>
                  <a:pt x="6414" y="1785841"/>
                </a:cubicBezTo>
                <a:cubicBezTo>
                  <a:pt x="1359" y="1679686"/>
                  <a:pt x="-5054" y="1628992"/>
                  <a:pt x="6414" y="1521954"/>
                </a:cubicBezTo>
                <a:cubicBezTo>
                  <a:pt x="7381" y="1512928"/>
                  <a:pt x="19286" y="1476062"/>
                  <a:pt x="30961" y="1466722"/>
                </a:cubicBezTo>
                <a:cubicBezTo>
                  <a:pt x="51313" y="1450441"/>
                  <a:pt x="61646" y="1452402"/>
                  <a:pt x="73920" y="1448311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8599" y="2971800"/>
            <a:ext cx="716273" cy="107526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27105" y="2655723"/>
            <a:ext cx="91711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 smtClean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		 DO YOU HAVE</a:t>
            </a:r>
            <a:endParaRPr lang="en-US" altLang="en-US" sz="36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1" name="Text Box 12">
            <a:extLst>
              <a:ext uri="{FF2B5EF4-FFF2-40B4-BE49-F238E27FC236}">
                <a16:creationId xmlns="" xmlns:a16="http://schemas.microsoft.com/office/drawing/2014/main" id="{E54A6072-9981-44E8-A378-FADEF23EF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3000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Romans 5:5</a:t>
            </a:r>
            <a:endParaRPr lang="en-US" altLang="en-US" sz="3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163</Words>
  <Application>Microsoft Office PowerPoint</Application>
  <PresentationFormat>On-screen Show (4:3)</PresentationFormat>
  <Paragraphs>33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Calibri</vt:lpstr>
      <vt:lpstr>Lato Black</vt:lpstr>
      <vt:lpstr>Arial</vt:lpstr>
      <vt:lpstr>MV Boli</vt:lpstr>
      <vt:lpstr>Century Gothic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Church of Christ/New Caney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Charles Willis</dc:creator>
  <cp:lastModifiedBy>Microsoft account</cp:lastModifiedBy>
  <cp:revision>24</cp:revision>
  <dcterms:created xsi:type="dcterms:W3CDTF">2006-11-20T17:22:25Z</dcterms:created>
  <dcterms:modified xsi:type="dcterms:W3CDTF">2025-11-03T21:35:13Z</dcterms:modified>
</cp:coreProperties>
</file>