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1AA43"/>
    <a:srgbClr val="CBAF4B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708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09A0FF-F837-4D2C-A29C-C15784A31D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038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2224E-1900-4E40-AE5E-F84BC363F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7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642F0E-99B0-4401-8A53-07D31C9664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25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32D187-FB88-48AB-89F8-62A914D0BB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3320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25F3D-C013-4298-BD56-321D1330E4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601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BD34E-B69C-4AF0-897A-FED160263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5452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B378D8-FFBC-4885-9CF4-5548CEC9A9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499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B61F8-C840-4CCA-BE53-34E1D56B71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3162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72CBB-0C30-4552-B215-534A58B762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9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83DC6-9F42-4084-9F09-2FE19986C1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0493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4FE5A-4C6E-4994-892D-8313C3C3A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571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1555B23-017C-4C3D-AC00-ABA1E703722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81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163286" y="1371600"/>
            <a:ext cx="8817428" cy="4114800"/>
          </a:xfrm>
          <a:prstGeom prst="ellipse">
            <a:avLst/>
          </a:prstGeom>
          <a:solidFill>
            <a:schemeClr val="tx1"/>
          </a:solidFill>
          <a:ln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862137" y="2147887"/>
            <a:ext cx="5419725" cy="2562225"/>
            <a:chOff x="1981200" y="2133600"/>
            <a:chExt cx="5419725" cy="2562225"/>
          </a:xfrm>
        </p:grpSpPr>
        <p:sp>
          <p:nvSpPr>
            <p:cNvPr id="2053" name="WordArt 5"/>
            <p:cNvSpPr>
              <a:spLocks noChangeArrowheads="1" noChangeShapeType="1" noTextEdit="1"/>
            </p:cNvSpPr>
            <p:nvPr/>
          </p:nvSpPr>
          <p:spPr bwMode="auto">
            <a:xfrm>
              <a:off x="1981200" y="2133600"/>
              <a:ext cx="2590800" cy="647700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Good King</a:t>
              </a:r>
            </a:p>
          </p:txBody>
        </p:sp>
        <p:sp>
          <p:nvSpPr>
            <p:cNvPr id="2054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981200" y="2819400"/>
              <a:ext cx="5410200" cy="135255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 dirty="0">
                  <a:ln w="9525">
                    <a:solidFill>
                      <a:schemeClr val="tx2"/>
                    </a:solidFill>
                    <a:round/>
                    <a:headEnd/>
                    <a:tailEnd/>
                  </a:ln>
                  <a:solidFill>
                    <a:srgbClr val="C1AA43"/>
                  </a:solidFill>
                  <a:latin typeface="Impact" panose="020B0806030902050204" pitchFamily="34" charset="0"/>
                </a:rPr>
                <a:t>Hezekiah</a:t>
              </a:r>
            </a:p>
          </p:txBody>
        </p:sp>
        <p:sp>
          <p:nvSpPr>
            <p:cNvPr id="2055" name="WordArt 7"/>
            <p:cNvSpPr>
              <a:spLocks noChangeArrowheads="1" noChangeShapeType="1" noTextEdit="1"/>
            </p:cNvSpPr>
            <p:nvPr/>
          </p:nvSpPr>
          <p:spPr bwMode="auto">
            <a:xfrm>
              <a:off x="5029200" y="4267200"/>
              <a:ext cx="2371725" cy="428625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4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FFFF"/>
                  </a:solidFill>
                  <a:latin typeface="Arial Black" panose="020B0A04020102020204" pitchFamily="34" charset="0"/>
                </a:rPr>
                <a:t>2 Kings 18:1-6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029"/>
            <a:ext cx="9144000" cy="5766971"/>
          </a:xfrm>
          <a:prstGeom prst="rect">
            <a:avLst/>
          </a:prstGeom>
        </p:spPr>
      </p:pic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6658" y="27373"/>
            <a:ext cx="9137342" cy="1143000"/>
          </a:xfrm>
        </p:spPr>
        <p:txBody>
          <a:bodyPr/>
          <a:lstStyle/>
          <a:p>
            <a:r>
              <a:rPr lang="en-US" altLang="en-US" sz="3600" b="1" dirty="0">
                <a:solidFill>
                  <a:srgbClr val="C1AA43"/>
                </a:solidFill>
              </a:rPr>
              <a:t>Upbringing Does Not Choose Our Path!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Hezekiah had evil father and rose above him (2 Kings 16:2-4; 2 Chron. 28:23-25)</a:t>
            </a:r>
          </a:p>
          <a:p>
            <a:r>
              <a:rPr lang="en-US" altLang="en-US" b="1" dirty="0"/>
              <a:t>Manasseh had righteous father and fell below him (2 Kings 21:1-6)</a:t>
            </a:r>
          </a:p>
          <a:p>
            <a:r>
              <a:rPr lang="en-US" altLang="en-US" b="1" dirty="0"/>
              <a:t>Each must choose!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029"/>
            <a:ext cx="9144000" cy="5766971"/>
          </a:xfrm>
          <a:prstGeom prst="rect">
            <a:avLst/>
          </a:prstGeom>
        </p:spPr>
      </p:pic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>
          <a:xfrm>
            <a:off x="8138" y="0"/>
            <a:ext cx="9135862" cy="1143000"/>
          </a:xfrm>
        </p:spPr>
        <p:txBody>
          <a:bodyPr/>
          <a:lstStyle/>
          <a:p>
            <a:r>
              <a:rPr lang="en-US" altLang="en-US" sz="3600" b="1" dirty="0">
                <a:solidFill>
                  <a:srgbClr val="C1AA43"/>
                </a:solidFill>
                <a:effectLst>
                  <a:glow rad="101600">
                    <a:srgbClr val="000000"/>
                  </a:glow>
                </a:effectLst>
              </a:rPr>
              <a:t>Age has little to do with                        choice of righteousness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 b="1" dirty="0"/>
              <a:t>We tend to think of elderly as more able to see need to be righteous.</a:t>
            </a:r>
          </a:p>
          <a:p>
            <a:r>
              <a:rPr lang="en-US" altLang="en-US" b="1" dirty="0"/>
              <a:t>Younger can be righteous as well.</a:t>
            </a:r>
          </a:p>
          <a:p>
            <a:r>
              <a:rPr lang="en-US" altLang="en-US" b="1" dirty="0"/>
              <a:t>The church needs solid, young Christians.</a:t>
            </a:r>
          </a:p>
          <a:p>
            <a:r>
              <a:rPr lang="en-US" altLang="en-US" b="1" dirty="0"/>
              <a:t>Hezekiah was zealous for the Lord at 25!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029"/>
            <a:ext cx="9144000" cy="5766971"/>
          </a:xfrm>
          <a:prstGeom prst="rect">
            <a:avLst/>
          </a:prstGeom>
        </p:spPr>
      </p:pic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-17940"/>
            <a:ext cx="9144000" cy="1143000"/>
          </a:xfrm>
        </p:spPr>
        <p:txBody>
          <a:bodyPr/>
          <a:lstStyle/>
          <a:p>
            <a:r>
              <a:rPr lang="en-US" altLang="en-US" sz="4000" b="1" dirty="0">
                <a:solidFill>
                  <a:srgbClr val="C1AA43"/>
                </a:solidFill>
                <a:effectLst>
                  <a:glow rad="101600">
                    <a:srgbClr val="000000"/>
                  </a:glow>
                </a:effectLst>
              </a:rPr>
              <a:t>Reasons Hezekiah Is                     Considered A Good King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10600" cy="4525963"/>
          </a:xfrm>
        </p:spPr>
        <p:txBody>
          <a:bodyPr/>
          <a:lstStyle/>
          <a:p>
            <a:r>
              <a:rPr lang="en-US" altLang="en-US" b="1" i="1" dirty="0"/>
              <a:t>“He did right in the sight of the Lord”</a:t>
            </a:r>
            <a:r>
              <a:rPr lang="en-US" altLang="en-US" b="1" dirty="0"/>
              <a:t> (v.3)</a:t>
            </a:r>
          </a:p>
          <a:p>
            <a:r>
              <a:rPr lang="en-US" altLang="en-US" b="1" dirty="0"/>
              <a:t>He was loyal and uncompromising.       He cleaned house (v.4)</a:t>
            </a:r>
          </a:p>
          <a:p>
            <a:r>
              <a:rPr lang="en-US" altLang="en-US" b="1" dirty="0"/>
              <a:t>He got to work. He was decisive.</a:t>
            </a:r>
          </a:p>
          <a:p>
            <a:r>
              <a:rPr lang="en-US" altLang="en-US" b="1" dirty="0"/>
              <a:t>He </a:t>
            </a:r>
            <a:r>
              <a:rPr lang="en-US" altLang="en-US" b="1" i="1" dirty="0"/>
              <a:t>“trusted in the Lord</a:t>
            </a:r>
            <a:r>
              <a:rPr lang="en-US" altLang="en-US" b="1" dirty="0"/>
              <a:t>” (v.5)</a:t>
            </a:r>
          </a:p>
          <a:p>
            <a:r>
              <a:rPr lang="en-US" altLang="en-US" b="1" dirty="0"/>
              <a:t>He </a:t>
            </a:r>
            <a:r>
              <a:rPr lang="en-US" altLang="en-US" b="1" i="1" dirty="0"/>
              <a:t>“clung to the Lord”</a:t>
            </a:r>
            <a:r>
              <a:rPr lang="en-US" altLang="en-US" b="1" dirty="0"/>
              <a:t> (v.6)</a:t>
            </a:r>
          </a:p>
          <a:p>
            <a:r>
              <a:rPr lang="en-US" altLang="en-US" b="1" dirty="0"/>
              <a:t>He </a:t>
            </a:r>
            <a:r>
              <a:rPr lang="en-US" altLang="en-US" b="1" i="1" dirty="0"/>
              <a:t>“kept His commandments”</a:t>
            </a:r>
            <a:r>
              <a:rPr lang="en-US" altLang="en-US" b="1" dirty="0"/>
              <a:t> (v.6)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1143000" y="1676400"/>
            <a:ext cx="6858000" cy="3200400"/>
          </a:xfrm>
          <a:prstGeom prst="ellipse">
            <a:avLst/>
          </a:prstGeom>
          <a:solidFill>
            <a:schemeClr val="tx1"/>
          </a:solidFill>
          <a:ln cmpd="thickThin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1712118" y="2616993"/>
            <a:ext cx="5719763" cy="131921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1AA43"/>
                </a:solidFill>
                <a:latin typeface="Arial Black" panose="020B0A04020102020204" pitchFamily="34" charset="0"/>
              </a:rPr>
              <a:t>Are You Obeying </a:t>
            </a:r>
          </a:p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1AA43"/>
                </a:solidFill>
                <a:latin typeface="Arial Black" panose="020B0A04020102020204" pitchFamily="34" charset="0"/>
              </a:rPr>
              <a:t>The Commands of God?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186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Impact</vt:lpstr>
      <vt:lpstr>Default Design</vt:lpstr>
      <vt:lpstr>PowerPoint Presentation</vt:lpstr>
      <vt:lpstr>PowerPoint Presentation</vt:lpstr>
      <vt:lpstr>Upbringing Does Not Choose Our Path!</vt:lpstr>
      <vt:lpstr>Age has little to do with                        choice of righteousness</vt:lpstr>
      <vt:lpstr>Reasons Hezekiah Is                     Considered A Good King</vt:lpstr>
      <vt:lpstr>PowerPoint Presentation</vt:lpstr>
    </vt:vector>
  </TitlesOfParts>
  <Company>Church of Christ/New Caney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Willis</dc:creator>
  <cp:lastModifiedBy>Charles Willis</cp:lastModifiedBy>
  <cp:revision>7</cp:revision>
  <dcterms:created xsi:type="dcterms:W3CDTF">2006-06-28T15:12:08Z</dcterms:created>
  <dcterms:modified xsi:type="dcterms:W3CDTF">2025-11-26T16:55:21Z</dcterms:modified>
</cp:coreProperties>
</file>