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Pristina" panose="03060402040406080204" pitchFamily="66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8A"/>
    <a:srgbClr val="CCECFF"/>
    <a:srgbClr val="99CCFF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0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780E-7B4D-408A-BF47-7D5A63665EE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605C-3E1F-4A70-A5BE-EAB741955B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38200" y="838200"/>
            <a:ext cx="7543800" cy="4953000"/>
          </a:xfrm>
          <a:prstGeom prst="ellipse">
            <a:avLst/>
          </a:prstGeom>
          <a:solidFill>
            <a:srgbClr val="0099CC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Pristina" pitchFamily="66" charset="0"/>
              </a:rPr>
              <a:t>Commitment </a:t>
            </a:r>
          </a:p>
          <a:p>
            <a:pPr algn="ctr"/>
            <a:r>
              <a:rPr lang="en-US" sz="9600" b="1" dirty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Pristina" pitchFamily="66" charset="0"/>
              </a:rPr>
              <a:t>&amp; Joy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Matthew 22:35-38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248400" cy="1524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6244794" cy="417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Pristina" pitchFamily="66" charset="0"/>
              </a:rPr>
              <a:t>Commitment &amp; Joy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6248400" cy="1524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In Marriage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0"/>
            <a:ext cx="2971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0"/>
            <a:ext cx="2971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</a:rPr>
              <a:t>Matt. 19:4-6</a:t>
            </a:r>
          </a:p>
          <a:p>
            <a:r>
              <a:rPr lang="en-US" sz="3200" dirty="0"/>
              <a:t>  From Beginning</a:t>
            </a:r>
          </a:p>
          <a:p>
            <a:r>
              <a:rPr lang="en-US" sz="3200" dirty="0"/>
              <a:t>  God Joins</a:t>
            </a:r>
          </a:p>
          <a:p>
            <a:r>
              <a:rPr lang="en-US" sz="3200" dirty="0"/>
              <a:t>  Permanent</a:t>
            </a:r>
          </a:p>
          <a:p>
            <a:r>
              <a:rPr lang="en-US" sz="3200" dirty="0"/>
              <a:t>  Not Selfish</a:t>
            </a:r>
          </a:p>
          <a:p>
            <a:r>
              <a:rPr lang="en-US" sz="3200" b="1" dirty="0">
                <a:solidFill>
                  <a:srgbClr val="0099CC"/>
                </a:solidFill>
              </a:rPr>
              <a:t>Sacrifice</a:t>
            </a:r>
            <a:r>
              <a:rPr lang="en-US" sz="3200" dirty="0"/>
              <a:t> </a:t>
            </a:r>
          </a:p>
          <a:p>
            <a:r>
              <a:rPr lang="en-US" sz="3200" dirty="0"/>
              <a:t>     </a:t>
            </a:r>
            <a:r>
              <a:rPr lang="en-US" sz="2800" dirty="0"/>
              <a:t>Eph. 5:25</a:t>
            </a:r>
          </a:p>
          <a:p>
            <a:r>
              <a:rPr lang="en-US" sz="3200" b="1" dirty="0">
                <a:solidFill>
                  <a:srgbClr val="0099CC"/>
                </a:solidFill>
              </a:rPr>
              <a:t>Nourish/Cherish</a:t>
            </a:r>
            <a:r>
              <a:rPr lang="en-US" sz="3200" dirty="0">
                <a:solidFill>
                  <a:srgbClr val="0099CC"/>
                </a:solidFill>
              </a:rPr>
              <a:t>      </a:t>
            </a:r>
          </a:p>
          <a:p>
            <a:r>
              <a:rPr lang="en-US" sz="3200" dirty="0"/>
              <a:t>     </a:t>
            </a:r>
            <a:r>
              <a:rPr lang="en-US" sz="2800" dirty="0"/>
              <a:t>Eph. 5:28</a:t>
            </a:r>
          </a:p>
          <a:p>
            <a:r>
              <a:rPr lang="en-US" sz="3200" b="1" dirty="0">
                <a:solidFill>
                  <a:srgbClr val="0099CC"/>
                </a:solidFill>
              </a:rPr>
              <a:t>Subject</a:t>
            </a:r>
            <a:r>
              <a:rPr lang="en-US" sz="3200" dirty="0"/>
              <a:t> </a:t>
            </a:r>
            <a:endParaRPr lang="en-US" sz="2800" dirty="0"/>
          </a:p>
          <a:p>
            <a:r>
              <a:rPr lang="en-US" sz="2800" dirty="0"/>
              <a:t>      Eph. 5:22</a:t>
            </a:r>
          </a:p>
          <a:p>
            <a:r>
              <a:rPr lang="en-US" sz="3200" b="1" dirty="0">
                <a:solidFill>
                  <a:srgbClr val="0099CC"/>
                </a:solidFill>
              </a:rPr>
              <a:t>Giving  Results   In Joy!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5887A1-DA88-DD0C-4DFF-56AC8899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1524000"/>
            <a:ext cx="6729925" cy="37868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248400" cy="1524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Pristina" pitchFamily="66" charset="0"/>
              </a:rPr>
              <a:t>Commitment &amp; Joy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6248400" cy="1524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In The Church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2971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0"/>
            <a:ext cx="2971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</a:rPr>
              <a:t>1 John 5:1-2</a:t>
            </a:r>
          </a:p>
          <a:p>
            <a:r>
              <a:rPr lang="en-US" sz="3200" dirty="0"/>
              <a:t>  Demonstrated</a:t>
            </a:r>
          </a:p>
          <a:p>
            <a:r>
              <a:rPr lang="en-US" sz="3200" dirty="0"/>
              <a:t>  Attendance</a:t>
            </a:r>
          </a:p>
          <a:p>
            <a:r>
              <a:rPr lang="en-US" sz="3200" dirty="0"/>
              <a:t>  Them </a:t>
            </a:r>
            <a:r>
              <a:rPr lang="en-US" sz="3200" dirty="0" err="1"/>
              <a:t>vs</a:t>
            </a:r>
            <a:r>
              <a:rPr lang="en-US" sz="3200" dirty="0"/>
              <a:t> Us</a:t>
            </a:r>
          </a:p>
          <a:p>
            <a:r>
              <a:rPr lang="en-US" sz="3200" dirty="0"/>
              <a:t>  Involved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99CC"/>
                </a:solidFill>
              </a:rPr>
              <a:t>Nourish/Cherish</a:t>
            </a:r>
            <a:endParaRPr lang="en-US" sz="3200" dirty="0">
              <a:solidFill>
                <a:srgbClr val="0099CC"/>
              </a:solidFill>
            </a:endParaRPr>
          </a:p>
          <a:p>
            <a:endParaRPr lang="en-US" sz="3200" b="1" dirty="0">
              <a:solidFill>
                <a:srgbClr val="0099CC"/>
              </a:solidFill>
            </a:endParaRPr>
          </a:p>
          <a:p>
            <a:r>
              <a:rPr lang="en-US" sz="3200" b="1" dirty="0">
                <a:solidFill>
                  <a:srgbClr val="0099CC"/>
                </a:solidFill>
              </a:rPr>
              <a:t>Abound</a:t>
            </a:r>
            <a:endParaRPr lang="en-US" sz="2800" dirty="0">
              <a:solidFill>
                <a:srgbClr val="0099CC"/>
              </a:solidFill>
            </a:endParaRPr>
          </a:p>
          <a:p>
            <a:r>
              <a:rPr lang="en-US" sz="2800" dirty="0"/>
              <a:t>     1 Cor. 15:58</a:t>
            </a:r>
          </a:p>
          <a:p>
            <a:pPr algn="ctr"/>
            <a:endParaRPr lang="en-US" sz="3200" b="1" dirty="0"/>
          </a:p>
          <a:p>
            <a:r>
              <a:rPr lang="en-US" sz="3200" b="1" dirty="0">
                <a:solidFill>
                  <a:srgbClr val="0099CC"/>
                </a:solidFill>
              </a:rPr>
              <a:t>Giving  Results   In Joy!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ble with smiling young 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5333999" cy="39985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248400" cy="1524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Pristina" pitchFamily="66" charset="0"/>
              </a:rPr>
              <a:t>Commitment &amp; Joy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6248400" cy="1524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To God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2971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0"/>
            <a:ext cx="2971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</a:rPr>
              <a:t>Matt. 10:37-39</a:t>
            </a:r>
          </a:p>
          <a:p>
            <a:r>
              <a:rPr lang="en-US" sz="3200" dirty="0"/>
              <a:t>  Before Family</a:t>
            </a:r>
          </a:p>
          <a:p>
            <a:r>
              <a:rPr lang="en-US" sz="3200" dirty="0"/>
              <a:t>  ALL heart, soul,    </a:t>
            </a:r>
          </a:p>
          <a:p>
            <a:r>
              <a:rPr lang="en-US" sz="3200" dirty="0"/>
              <a:t>     and mind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99CC"/>
                </a:solidFill>
              </a:rPr>
              <a:t>What Does </a:t>
            </a:r>
          </a:p>
          <a:p>
            <a:r>
              <a:rPr lang="en-US" sz="3200" b="1" dirty="0">
                <a:solidFill>
                  <a:srgbClr val="0099CC"/>
                </a:solidFill>
              </a:rPr>
              <a:t>The Evidence Suggest?</a:t>
            </a:r>
            <a:endParaRPr lang="en-US" sz="3200" dirty="0">
              <a:solidFill>
                <a:srgbClr val="0099CC"/>
              </a:solidFill>
            </a:endParaRP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99CC"/>
                </a:solidFill>
              </a:rPr>
              <a:t>Nourish/Cherish</a:t>
            </a:r>
            <a:r>
              <a:rPr lang="en-US" sz="3200" dirty="0">
                <a:solidFill>
                  <a:srgbClr val="0099CC"/>
                </a:solidFill>
              </a:rPr>
              <a:t>      </a:t>
            </a:r>
          </a:p>
          <a:p>
            <a:pPr algn="ctr"/>
            <a:endParaRPr lang="en-US" sz="3200" b="1" dirty="0">
              <a:solidFill>
                <a:srgbClr val="0099CC"/>
              </a:solidFill>
            </a:endParaRPr>
          </a:p>
          <a:p>
            <a:r>
              <a:rPr lang="en-US" sz="3200" b="1" dirty="0">
                <a:solidFill>
                  <a:srgbClr val="0099CC"/>
                </a:solidFill>
              </a:rPr>
              <a:t>Giving  Results   In Joy!</a:t>
            </a:r>
          </a:p>
          <a:p>
            <a:r>
              <a:rPr lang="en-US" sz="3200" b="1" dirty="0"/>
              <a:t>1 John 1:3-4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116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Pristina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17</cp:revision>
  <dcterms:created xsi:type="dcterms:W3CDTF">2012-05-10T14:45:26Z</dcterms:created>
  <dcterms:modified xsi:type="dcterms:W3CDTF">2025-10-27T15:30:21Z</dcterms:modified>
</cp:coreProperties>
</file>