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41A"/>
    <a:srgbClr val="7397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39D-0148-431F-B0B0-77CA930750FE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24EF-B854-4A62-B7FB-6DEAFCC0A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39D-0148-431F-B0B0-77CA930750FE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24EF-B854-4A62-B7FB-6DEAFCC0A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39D-0148-431F-B0B0-77CA930750FE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24EF-B854-4A62-B7FB-6DEAFCC0A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39D-0148-431F-B0B0-77CA930750FE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24EF-B854-4A62-B7FB-6DEAFCC0A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39D-0148-431F-B0B0-77CA930750FE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24EF-B854-4A62-B7FB-6DEAFCC0A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39D-0148-431F-B0B0-77CA930750FE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24EF-B854-4A62-B7FB-6DEAFCC0A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39D-0148-431F-B0B0-77CA930750FE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24EF-B854-4A62-B7FB-6DEAFCC0A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39D-0148-431F-B0B0-77CA930750FE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24EF-B854-4A62-B7FB-6DEAFCC0A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39D-0148-431F-B0B0-77CA930750FE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24EF-B854-4A62-B7FB-6DEAFCC0A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39D-0148-431F-B0B0-77CA930750FE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24EF-B854-4A62-B7FB-6DEAFCC0A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39D-0148-431F-B0B0-77CA930750FE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24EF-B854-4A62-B7FB-6DEAFCC0A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A39D-0148-431F-B0B0-77CA930750FE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24EF-B854-4A62-B7FB-6DEAFCC0A8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wallibs.com/newimg/1600x1200-light-green-website-plain-background.jpg"/>
          <p:cNvPicPr>
            <a:picLocks noChangeAspect="1" noChangeArrowheads="1"/>
          </p:cNvPicPr>
          <p:nvPr/>
        </p:nvPicPr>
        <p:blipFill>
          <a:blip r:embed="rId2" cstate="print"/>
          <a:srcRect l="9021" r="77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3976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FAITH OF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39769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812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73976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DANIEL</a:t>
            </a:r>
            <a:endParaRPr lang="en-US" sz="9600" b="1" cap="none" spc="0" dirty="0">
              <a:ln w="38100">
                <a:solidFill>
                  <a:schemeClr val="bg1"/>
                </a:solidFill>
                <a:prstDash val="solid"/>
              </a:ln>
              <a:solidFill>
                <a:srgbClr val="739769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624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3976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Daniel 9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39769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allibs.com/newimg/1600x1200-light-green-website-plain-background.jpg"/>
          <p:cNvPicPr>
            <a:picLocks noChangeAspect="1" noChangeArrowheads="1"/>
          </p:cNvPicPr>
          <p:nvPr/>
        </p:nvPicPr>
        <p:blipFill>
          <a:blip r:embed="rId2" cstate="print"/>
          <a:srcRect l="9021" r="77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3976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Men Of Faith Study Scripture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39769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9144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Daniel 9:2 Reading Jeremiah</a:t>
            </a:r>
          </a:p>
          <a:p>
            <a:pPr algn="ctr"/>
            <a:endParaRPr lang="en-US" sz="36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Student Of Scripture</a:t>
            </a:r>
          </a:p>
          <a:p>
            <a:pPr algn="ctr"/>
            <a:endParaRPr lang="en-US" sz="36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Jeremiah 25:11-12</a:t>
            </a:r>
            <a:r>
              <a:rPr lang="en-US" sz="3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; 29:10</a:t>
            </a:r>
          </a:p>
          <a:p>
            <a:pPr algn="ctr"/>
            <a:endParaRPr lang="en-US" sz="36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Seek God By Prayer (Dan. 9:3)</a:t>
            </a:r>
          </a:p>
          <a:p>
            <a:pPr algn="ctr"/>
            <a:endParaRPr lang="en-US" sz="36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 Are Blessed With God’s Revelation</a:t>
            </a:r>
            <a:endParaRPr lang="en-US" sz="3600" b="1" cap="none" spc="0" dirty="0" smtClean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allibs.com/newimg/1600x1200-light-green-website-plain-background.jpg"/>
          <p:cNvPicPr>
            <a:picLocks noChangeAspect="1" noChangeArrowheads="1"/>
          </p:cNvPicPr>
          <p:nvPr/>
        </p:nvPicPr>
        <p:blipFill>
          <a:blip r:embed="rId2" cstate="print"/>
          <a:srcRect l="9021" r="77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3976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Men 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3976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Of </a:t>
            </a:r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3976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Faith Praise God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39769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9144000" cy="44781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great and awesome God                            who keeps His covenant(9:4).</a:t>
            </a:r>
          </a:p>
          <a:p>
            <a:pPr algn="ctr">
              <a:lnSpc>
                <a:spcPts val="3000"/>
              </a:lnSpc>
            </a:pPr>
            <a:endParaRPr lang="en-US" sz="36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lnSpc>
                <a:spcPts val="3000"/>
              </a:lnSpc>
            </a:pPr>
            <a:r>
              <a:rPr lang="en-US" sz="36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Righteousness belongs to God (9:7).</a:t>
            </a:r>
          </a:p>
          <a:p>
            <a:pPr algn="ctr">
              <a:lnSpc>
                <a:spcPts val="3000"/>
              </a:lnSpc>
            </a:pPr>
            <a:endParaRPr lang="en-US" sz="36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lnSpc>
                <a:spcPts val="3000"/>
              </a:lnSpc>
            </a:pPr>
            <a:r>
              <a:rPr lang="en-US" sz="36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God has confirmed His word spoken against us (9:12).</a:t>
            </a:r>
            <a:endParaRPr lang="en-US" sz="3600" b="1" dirty="0" smtClean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lnSpc>
                <a:spcPts val="3000"/>
              </a:lnSpc>
            </a:pPr>
            <a:endParaRPr lang="en-US" sz="36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lnSpc>
                <a:spcPts val="3000"/>
              </a:lnSpc>
            </a:pPr>
            <a:r>
              <a:rPr lang="en-US" sz="3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God is righteous (v.14-15).</a:t>
            </a:r>
          </a:p>
          <a:p>
            <a:pPr algn="ctr">
              <a:lnSpc>
                <a:spcPts val="3000"/>
              </a:lnSpc>
            </a:pPr>
            <a:endParaRPr lang="en-US" sz="36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lnSpc>
                <a:spcPts val="3000"/>
              </a:lnSpc>
            </a:pPr>
            <a:r>
              <a:rPr lang="en-US" sz="3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 must praise even when suffering for sin.</a:t>
            </a:r>
            <a:endParaRPr lang="en-US" sz="3600" b="1" cap="none" spc="0" dirty="0" smtClean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allibs.com/newimg/1600x1200-light-green-website-plain-background.jpg"/>
          <p:cNvPicPr>
            <a:picLocks noChangeAspect="1" noChangeArrowheads="1"/>
          </p:cNvPicPr>
          <p:nvPr/>
        </p:nvPicPr>
        <p:blipFill>
          <a:blip r:embed="rId2" cstate="print"/>
          <a:srcRect l="9021" r="77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3976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Men Of Faith Admit Sin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39769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9144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 have sinned, committed iniquity,           acted wickedly, and rebelled (9:5)</a:t>
            </a:r>
          </a:p>
          <a:p>
            <a:pPr algn="ctr"/>
            <a:endParaRPr lang="en-US" sz="36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 have turned aside (9:11)</a:t>
            </a:r>
          </a:p>
          <a:p>
            <a:pPr algn="ctr"/>
            <a:endParaRPr lang="en-US" sz="36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 must not blame God!</a:t>
            </a:r>
            <a:endParaRPr lang="en-US" sz="3600" b="1" dirty="0" smtClean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en-US" sz="36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 must include our own sin.</a:t>
            </a:r>
          </a:p>
          <a:p>
            <a:pPr algn="ctr"/>
            <a:endParaRPr lang="en-US" sz="36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 should be concerned for “our people.”</a:t>
            </a:r>
            <a:endParaRPr lang="en-US" sz="3600" b="1" cap="none" spc="0" dirty="0" smtClean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allibs.com/newimg/1600x1200-light-green-website-plain-background.jpg"/>
          <p:cNvPicPr>
            <a:picLocks noChangeAspect="1" noChangeArrowheads="1"/>
          </p:cNvPicPr>
          <p:nvPr/>
        </p:nvPicPr>
        <p:blipFill>
          <a:blip r:embed="rId2" cstate="print"/>
          <a:srcRect l="9021" r="77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3976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Men Of Faith Are Motivated To Pray By God’s Promised Destruction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39769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 Peter 3:10-15</a:t>
            </a:r>
          </a:p>
          <a:p>
            <a:pPr algn="ctr"/>
            <a:endParaRPr lang="en-US" sz="36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end of all things should motivate us.</a:t>
            </a:r>
          </a:p>
          <a:p>
            <a:pPr algn="ctr"/>
            <a:endParaRPr lang="en-US" sz="36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length and intensity of prayer (9:21)</a:t>
            </a:r>
            <a:endParaRPr lang="en-US" sz="3600" b="1" dirty="0" smtClean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allibs.com/newimg/1600x1200-light-green-website-plain-background.jpg"/>
          <p:cNvPicPr>
            <a:picLocks noChangeAspect="1" noChangeArrowheads="1"/>
          </p:cNvPicPr>
          <p:nvPr/>
        </p:nvPicPr>
        <p:blipFill>
          <a:blip r:embed="rId2" cstate="print"/>
          <a:srcRect l="9021" r="77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3976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FAITH OF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39769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73976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DANIEL</a:t>
            </a:r>
            <a:endParaRPr lang="en-US" sz="9600" b="1" cap="none" spc="0" dirty="0">
              <a:ln w="38100">
                <a:solidFill>
                  <a:schemeClr val="bg1"/>
                </a:solidFill>
                <a:prstDash val="solid"/>
              </a:ln>
              <a:solidFill>
                <a:srgbClr val="739769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91440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Studied Scripture</a:t>
            </a:r>
          </a:p>
          <a:p>
            <a:pPr algn="ctr"/>
            <a:endParaRPr lang="en-US" sz="36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Praised God’s Righteousness</a:t>
            </a:r>
          </a:p>
          <a:p>
            <a:pPr algn="ctr"/>
            <a:endParaRPr lang="en-US" sz="36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Readily Admits Sin</a:t>
            </a:r>
          </a:p>
          <a:p>
            <a:pPr algn="ctr"/>
            <a:endParaRPr lang="en-US" sz="36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Motivated To Pray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182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</dc:creator>
  <cp:lastModifiedBy>Dee</cp:lastModifiedBy>
  <cp:revision>8</cp:revision>
  <dcterms:created xsi:type="dcterms:W3CDTF">2013-09-20T16:39:08Z</dcterms:created>
  <dcterms:modified xsi:type="dcterms:W3CDTF">2013-09-20T17:58:18Z</dcterms:modified>
</cp:coreProperties>
</file>