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6" r:id="rId8"/>
    <p:sldId id="262" r:id="rId9"/>
    <p:sldId id="268" r:id="rId10"/>
    <p:sldId id="261" r:id="rId11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D00"/>
    <a:srgbClr val="9F7B11"/>
    <a:srgbClr val="D29500"/>
    <a:srgbClr val="092C43"/>
    <a:srgbClr val="0C3958"/>
    <a:srgbClr val="093552"/>
    <a:srgbClr val="CAB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72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1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1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928C-1D4F-47AF-BBBF-7DE52DAE89B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8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39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" y="0"/>
            <a:ext cx="914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DC9D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Keeping Worship Real</a:t>
            </a:r>
          </a:p>
          <a:p>
            <a:pPr algn="ctr"/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Keep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heart like a temple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Nothing faked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Giving sacrificially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Motivated by love for God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Prepared to worship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0280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Do you worship God?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2" y="810531"/>
            <a:ext cx="9144000" cy="420622"/>
            <a:chOff x="0" y="2885250"/>
            <a:chExt cx="9144000" cy="42062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53023" y="2945757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657600" y="2885250"/>
              <a:ext cx="1713054" cy="42062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0" y="2945757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5970006"/>
            <a:ext cx="9144000" cy="420622"/>
            <a:chOff x="0" y="3592085"/>
            <a:chExt cx="9144000" cy="420622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4653023" y="3945113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592085"/>
              <a:ext cx="1713054" cy="42062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0" y="3952199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119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9975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DC9D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Keeping Worship Real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Chronicles 16:23-36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0" y="3218689"/>
            <a:ext cx="9144000" cy="420622"/>
            <a:chOff x="0" y="2885250"/>
            <a:chExt cx="9144000" cy="42062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653023" y="2945757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657600" y="2885250"/>
              <a:ext cx="1713054" cy="42062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0" y="2945757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0" y="1365330"/>
            <a:ext cx="9144000" cy="420622"/>
            <a:chOff x="0" y="3592085"/>
            <a:chExt cx="9144000" cy="420622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4653023" y="3945113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592085"/>
              <a:ext cx="1713054" cy="420622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0" y="3952199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981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0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DC9D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Keep My Heart Like A Temple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102084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Temple was hallowed for worship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   (2 Chron. 29:5; 15-16)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We are the temple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   (1 Cor. 3:16; 2 Cor. 6:16)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Royal priesthood (1 Peter 2:9)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Cleanse ourselves (2 Cor. 7:1)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Sanctify Christ As Lord (1 Peter 3:15)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" y="810531"/>
            <a:ext cx="9144000" cy="420622"/>
            <a:chOff x="0" y="2885250"/>
            <a:chExt cx="9144000" cy="42062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53023" y="2945757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657600" y="2885250"/>
              <a:ext cx="1713054" cy="42062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0" y="2945757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0" y="5970006"/>
            <a:ext cx="9144000" cy="420622"/>
            <a:chOff x="0" y="3592085"/>
            <a:chExt cx="9144000" cy="42062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4653023" y="3945113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592085"/>
              <a:ext cx="1713054" cy="42062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0" y="3952199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132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DC9D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Worship Not Faked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0AB68F-CAF5-47A5-9CB6-BA79A1201BF8}"/>
              </a:ext>
            </a:extLst>
          </p:cNvPr>
          <p:cNvSpPr txBox="1"/>
          <p:nvPr/>
        </p:nvSpPr>
        <p:spPr>
          <a:xfrm>
            <a:off x="-1" y="1020842"/>
            <a:ext cx="91440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No Wavering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(1 Kings 18:21; Luke 9:62)</a:t>
            </a:r>
          </a:p>
          <a:p>
            <a:pPr algn="ctr"/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Steadfast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(Ps. 57:7; 1 Cor. 15:18)</a:t>
            </a:r>
          </a:p>
          <a:p>
            <a:pPr algn="ctr"/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Humble Ourselves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(James 4:10; Ps. 51:10)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" y="810531"/>
            <a:ext cx="9144000" cy="420622"/>
            <a:chOff x="0" y="2885250"/>
            <a:chExt cx="9144000" cy="4206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3023" y="2945757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657600" y="2885250"/>
              <a:ext cx="1713054" cy="42062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0" y="2945757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0" y="5970006"/>
            <a:ext cx="9144000" cy="420622"/>
            <a:chOff x="0" y="3592085"/>
            <a:chExt cx="9144000" cy="420622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653023" y="3945113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592085"/>
              <a:ext cx="1713054" cy="42062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0" y="3952199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27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0EF383-59F6-48CE-BD35-3486EB652D66}"/>
              </a:ext>
            </a:extLst>
          </p:cNvPr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DC9D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Worship Not Faked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C3AF8D-D69E-4D13-A640-A89D43707628}"/>
              </a:ext>
            </a:extLst>
          </p:cNvPr>
          <p:cNvSpPr txBox="1"/>
          <p:nvPr/>
        </p:nvSpPr>
        <p:spPr>
          <a:xfrm>
            <a:off x="1" y="1020842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Not vain repetitions (Matthew 6:7)</a:t>
            </a:r>
          </a:p>
          <a:p>
            <a:pPr lvl="1"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Lord’s Supper (1 Cor. 11:30)</a:t>
            </a:r>
          </a:p>
          <a:p>
            <a:pPr lvl="1"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Singing (Eph. 5:19)</a:t>
            </a:r>
          </a:p>
          <a:p>
            <a:pPr lvl="1"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Praying (1 Cor. 14:15)</a:t>
            </a:r>
          </a:p>
          <a:p>
            <a:pPr lvl="1"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Hearing sermon (1 Cor. 1:21)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" y="810531"/>
            <a:ext cx="9144000" cy="420622"/>
            <a:chOff x="0" y="2885250"/>
            <a:chExt cx="9144000" cy="42062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53023" y="2945757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657600" y="2885250"/>
              <a:ext cx="1713054" cy="42062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0" y="2945757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970006"/>
            <a:ext cx="9144000" cy="420622"/>
            <a:chOff x="0" y="3592085"/>
            <a:chExt cx="9144000" cy="420622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4653023" y="3945113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592085"/>
              <a:ext cx="1713054" cy="42062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0" y="3952199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602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3B2801-0366-4188-ACEC-01FC7E1BCED8}"/>
              </a:ext>
            </a:extLst>
          </p:cNvPr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DC9D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Willing To Sacrifice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375793-BE7B-412F-BD61-3F4041293F7B}"/>
              </a:ext>
            </a:extLst>
          </p:cNvPr>
          <p:cNvSpPr txBox="1"/>
          <p:nvPr/>
        </p:nvSpPr>
        <p:spPr>
          <a:xfrm>
            <a:off x="1" y="102084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John 12:1-8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Mark 12:41-44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Romans 12:1 (living sacrifice)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2 Corinthians 9:6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" y="810531"/>
            <a:ext cx="9144000" cy="420622"/>
            <a:chOff x="0" y="2885250"/>
            <a:chExt cx="9144000" cy="42062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53023" y="2945757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657600" y="2885250"/>
              <a:ext cx="1713054" cy="42062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0" y="2945757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970006"/>
            <a:ext cx="9144000" cy="420622"/>
            <a:chOff x="0" y="3592085"/>
            <a:chExt cx="9144000" cy="420622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4653023" y="3945113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592085"/>
              <a:ext cx="1713054" cy="42062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0" y="3952199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14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6335AE-493C-4364-8A37-F13B06DCADB6}"/>
              </a:ext>
            </a:extLst>
          </p:cNvPr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DC9D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A Strong Love For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E25425-A919-40E0-9C54-E68E279DA277}"/>
              </a:ext>
            </a:extLst>
          </p:cNvPr>
          <p:cNvSpPr txBox="1"/>
          <p:nvPr/>
        </p:nvSpPr>
        <p:spPr>
          <a:xfrm>
            <a:off x="1" y="102084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Mark 12:30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Revelation 2:4 – left first love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Matthew 18:20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" y="810531"/>
            <a:ext cx="9144000" cy="420622"/>
            <a:chOff x="0" y="2885250"/>
            <a:chExt cx="9144000" cy="42062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53023" y="2945757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657600" y="2885250"/>
              <a:ext cx="1713054" cy="42062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0" y="2945757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970006"/>
            <a:ext cx="9144000" cy="420622"/>
            <a:chOff x="0" y="3592085"/>
            <a:chExt cx="9144000" cy="420622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4653023" y="3945113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592085"/>
              <a:ext cx="1713054" cy="42062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0" y="3952199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66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209C6E-036A-454C-9F66-164EAD30F4DB}"/>
              </a:ext>
            </a:extLst>
          </p:cNvPr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DC9D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Prepared To Worship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47C291-FBF9-4CBB-8724-68F632BC6B88}"/>
              </a:ext>
            </a:extLst>
          </p:cNvPr>
          <p:cNvSpPr txBox="1"/>
          <p:nvPr/>
        </p:nvSpPr>
        <p:spPr>
          <a:xfrm>
            <a:off x="-1" y="1020842"/>
            <a:ext cx="91440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DC9D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Lessons From Old Law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A day of preparation (Ex. 12 and 16)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Ritual Washings For Purity                           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    (Ex. 40:30-32; 19:10-11)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Getting the animal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Preparing to butcher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Building altars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" y="810531"/>
            <a:ext cx="9144000" cy="420622"/>
            <a:chOff x="0" y="2885250"/>
            <a:chExt cx="9144000" cy="4206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3023" y="2945757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657600" y="2885250"/>
              <a:ext cx="1713054" cy="42062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0" y="2945757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0" y="5970006"/>
            <a:ext cx="9144000" cy="420622"/>
            <a:chOff x="0" y="3592085"/>
            <a:chExt cx="9144000" cy="420622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653023" y="3945113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592085"/>
              <a:ext cx="1713054" cy="42062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0" y="3952199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74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81D2EF-EAC7-4E5E-A15C-58BEAA8C2CCC}"/>
              </a:ext>
            </a:extLst>
          </p:cNvPr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DC9D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Prepared To Worship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DCEC2D-5115-437E-A2D4-36EF3A4AD0A7}"/>
              </a:ext>
            </a:extLst>
          </p:cNvPr>
          <p:cNvSpPr txBox="1"/>
          <p:nvPr/>
        </p:nvSpPr>
        <p:spPr>
          <a:xfrm>
            <a:off x="0" y="1184025"/>
            <a:ext cx="91440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Ideas To Help Us Prepare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Clear your calendar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Up early with a purpose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Pray before assembling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Read your Bible before assembling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Think about God just before worship begins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" y="810531"/>
            <a:ext cx="9144000" cy="420622"/>
            <a:chOff x="0" y="2885250"/>
            <a:chExt cx="9144000" cy="42062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53023" y="2945757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657600" y="2885250"/>
              <a:ext cx="1713054" cy="42062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0" y="2945757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970006"/>
            <a:ext cx="9144000" cy="420622"/>
            <a:chOff x="0" y="3592085"/>
            <a:chExt cx="9144000" cy="420622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4653023" y="3945113"/>
              <a:ext cx="4490977" cy="7087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592085"/>
              <a:ext cx="1713054" cy="42062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0" y="3952199"/>
              <a:ext cx="4381500" cy="1"/>
            </a:xfrm>
            <a:prstGeom prst="line">
              <a:avLst/>
            </a:prstGeom>
            <a:ln w="1905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45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264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Microsoft account</cp:lastModifiedBy>
  <cp:revision>27</cp:revision>
  <dcterms:created xsi:type="dcterms:W3CDTF">2016-12-27T14:44:22Z</dcterms:created>
  <dcterms:modified xsi:type="dcterms:W3CDTF">2025-08-25T18:56:27Z</dcterms:modified>
</cp:coreProperties>
</file>