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63" r:id="rId3"/>
    <p:sldId id="264" r:id="rId4"/>
    <p:sldId id="265" r:id="rId5"/>
    <p:sldId id="266" r:id="rId6"/>
  </p:sldIdLst>
  <p:sldSz cx="9144000" cy="6858000" type="screen4x3"/>
  <p:notesSz cx="6858000" cy="9144000"/>
  <p:embeddedFontLs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Garamond" panose="02020404030301010803" pitchFamily="18" charset="0"/>
      <p:regular r:id="rId11"/>
      <p:bold r:id="rId12"/>
      <p:italic r:id="rId1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AE12"/>
    <a:srgbClr val="F99B0C"/>
    <a:srgbClr val="000000"/>
    <a:srgbClr val="07367B"/>
    <a:srgbClr val="062666"/>
    <a:srgbClr val="7EE274"/>
    <a:srgbClr val="8BCACF"/>
    <a:srgbClr val="79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7A1C8-1A93-4F2E-9679-3023141078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6156C-3022-481B-9182-732DC0752D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4CA94-14EB-4F76-8B6A-687C14CCC9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C015C1-4A85-44C4-902D-E4692C910E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9DC57-321F-4CC6-83F7-837A243F9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3B42D-2204-42FD-8394-94574E687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AC996-F519-427A-8C7F-B6E198512A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F4F98-B2DA-4879-BC1D-7E6D55CAB5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C8447-3FEC-4E18-B7EB-E8DBB90864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8D8DE-39D6-43B0-B89B-54EFAAF70B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BB240-F287-4ABB-A4E5-B540A03D53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F49215-FAD4-4279-B53A-236EAFBEB7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4" descr="Aspen Trees  Montana wallpapers and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9236" name="AutoShape 20" descr="http://hdwallpapers4free.com/wallpaper/minimalistic_pattern_patterns_backgrounds_carbon_fiber_background_minimal_blue_desktop_1920x1200_free-wallpaper-536.jpg"/>
          <p:cNvSpPr>
            <a:spLocks noChangeAspect="1" noChangeArrowheads="1"/>
          </p:cNvSpPr>
          <p:nvPr/>
        </p:nvSpPr>
        <p:spPr bwMode="auto">
          <a:xfrm>
            <a:off x="155575" y="-4144963"/>
            <a:ext cx="13830300" cy="864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38" name="AutoShape 22" descr="http://hdwallpapers4free.com/wallpaper/minimalistic_pattern_patterns_backgrounds_carbon_fiber_background_minimal_blue_desktop_1920x1200_free-wallpaper-536.jpg"/>
          <p:cNvSpPr>
            <a:spLocks noChangeAspect="1" noChangeArrowheads="1"/>
          </p:cNvSpPr>
          <p:nvPr/>
        </p:nvSpPr>
        <p:spPr bwMode="auto">
          <a:xfrm>
            <a:off x="155575" y="-4144963"/>
            <a:ext cx="13830300" cy="864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9572B7-713B-55C8-C2C8-4FD587BF6AA7}"/>
              </a:ext>
            </a:extLst>
          </p:cNvPr>
          <p:cNvSpPr txBox="1"/>
          <p:nvPr/>
        </p:nvSpPr>
        <p:spPr>
          <a:xfrm>
            <a:off x="0" y="0"/>
            <a:ext cx="91440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i="1" dirty="0">
                <a:ln w="28575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Fleeing</a:t>
            </a:r>
          </a:p>
          <a:p>
            <a:pPr algn="ctr"/>
            <a:r>
              <a:rPr lang="en-US" sz="9600" b="1" i="1" dirty="0">
                <a:ln w="28575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And</a:t>
            </a:r>
          </a:p>
          <a:p>
            <a:pPr algn="ctr"/>
            <a:r>
              <a:rPr lang="en-US" sz="9600" b="1" i="1" dirty="0">
                <a:ln w="28575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Pursuing</a:t>
            </a:r>
          </a:p>
          <a:p>
            <a:pPr algn="ctr"/>
            <a:r>
              <a:rPr lang="en-US" sz="4400" b="1" dirty="0">
                <a:ln w="12700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2 Timothy 2:20-26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38100" y="0"/>
            <a:ext cx="1981200" cy="6858000"/>
            <a:chOff x="762000" y="0"/>
            <a:chExt cx="1981200" cy="6858000"/>
          </a:xfrm>
        </p:grpSpPr>
        <p:pic>
          <p:nvPicPr>
            <p:cNvPr id="7" name="Picture 24" descr="Aspen Trees  Montana wallpapers and stock photos"/>
            <p:cNvPicPr>
              <a:picLocks noChangeAspect="1" noChangeArrowheads="1"/>
            </p:cNvPicPr>
            <p:nvPr/>
          </p:nvPicPr>
          <p:blipFill>
            <a:blip r:embed="rId2" cstate="print"/>
            <a:srcRect l="9166" r="70000"/>
            <a:stretch>
              <a:fillRect/>
            </a:stretch>
          </p:blipFill>
          <p:spPr bwMode="auto">
            <a:xfrm>
              <a:off x="762000" y="0"/>
              <a:ext cx="1981200" cy="6858000"/>
            </a:xfrm>
            <a:prstGeom prst="rect">
              <a:avLst/>
            </a:prstGeom>
            <a:noFill/>
          </p:spPr>
        </p:pic>
        <p:cxnSp>
          <p:nvCxnSpPr>
            <p:cNvPr id="10" name="Straight Connector 9"/>
            <p:cNvCxnSpPr/>
            <p:nvPr/>
          </p:nvCxnSpPr>
          <p:spPr>
            <a:xfrm>
              <a:off x="762000" y="0"/>
              <a:ext cx="0" cy="685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743200" y="0"/>
              <a:ext cx="0" cy="685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2590798" y="457200"/>
            <a:ext cx="6553201" cy="522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“to flee away, seek safety by flight”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Sexual Temptations (1 Tim. 4:12)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Quick Tempered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Sharp Tongued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Worldly &amp; Empty Chatter (v.16)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Foolish/Ignorant Speculations (v.23)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943100" y="0"/>
            <a:ext cx="7200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EAE12"/>
                </a:solidFill>
                <a:latin typeface="Garamond" pitchFamily="18" charset="0"/>
              </a:rPr>
              <a:t>Flee Youthful Lusts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43100" y="0"/>
            <a:ext cx="7200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FEAE12"/>
                </a:solidFill>
                <a:latin typeface="Garamond" pitchFamily="18" charset="0"/>
              </a:rPr>
              <a:t>Things To Pursue </a:t>
            </a:r>
            <a:r>
              <a:rPr lang="en-US" sz="3600" b="1" dirty="0">
                <a:solidFill>
                  <a:srgbClr val="FEAE12"/>
                </a:solidFill>
                <a:latin typeface="Garamond" pitchFamily="18" charset="0"/>
              </a:rPr>
              <a:t>(2 Tim. 2:22)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667000" y="551289"/>
            <a:ext cx="61722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PURSUE is the opposite of FLEE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Pursue Righteousness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Pursue Faith (2 Tim. 3:14)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Pursue Love (2 Tim. 2:24-26; 3:3)</a:t>
            </a:r>
          </a:p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Garamond" panose="02020404030301010803" pitchFamily="18" charset="0"/>
              </a:rPr>
              <a:t>Pursue Peace (Col. 1:20; 3:15;           Eph. 4:3; Rom. 14:7; 1 Thess. 5:13)</a:t>
            </a:r>
          </a:p>
          <a:p>
            <a:pPr algn="r">
              <a:spcBef>
                <a:spcPct val="50000"/>
              </a:spcBef>
            </a:pPr>
            <a:endParaRPr lang="en-US" sz="3200" dirty="0">
              <a:solidFill>
                <a:srgbClr val="7EE274"/>
              </a:solidFill>
              <a:latin typeface="Century Gothic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A288385-4C94-E4AA-6DEE-FAB67ACC9CB9}"/>
              </a:ext>
            </a:extLst>
          </p:cNvPr>
          <p:cNvGrpSpPr/>
          <p:nvPr/>
        </p:nvGrpSpPr>
        <p:grpSpPr>
          <a:xfrm>
            <a:off x="-38100" y="0"/>
            <a:ext cx="1981200" cy="6858000"/>
            <a:chOff x="762000" y="0"/>
            <a:chExt cx="1981200" cy="6858000"/>
          </a:xfrm>
        </p:grpSpPr>
        <p:pic>
          <p:nvPicPr>
            <p:cNvPr id="3" name="Picture 24" descr="Aspen Trees  Montana wallpapers and stock photos">
              <a:extLst>
                <a:ext uri="{FF2B5EF4-FFF2-40B4-BE49-F238E27FC236}">
                  <a16:creationId xmlns:a16="http://schemas.microsoft.com/office/drawing/2014/main" id="{6DF1FAAB-22E4-511A-DA63-38260DCD7B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 l="9166" r="70000"/>
            <a:stretch>
              <a:fillRect/>
            </a:stretch>
          </p:blipFill>
          <p:spPr bwMode="auto">
            <a:xfrm>
              <a:off x="762000" y="0"/>
              <a:ext cx="1981200" cy="6858000"/>
            </a:xfrm>
            <a:prstGeom prst="rect">
              <a:avLst/>
            </a:prstGeom>
            <a:noFill/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3515737-3E50-D2FD-BE4F-4083D71CD636}"/>
                </a:ext>
              </a:extLst>
            </p:cNvPr>
            <p:cNvCxnSpPr/>
            <p:nvPr/>
          </p:nvCxnSpPr>
          <p:spPr>
            <a:xfrm>
              <a:off x="762000" y="0"/>
              <a:ext cx="0" cy="685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56405A9-CA23-5B44-F000-BFC55E92A631}"/>
                </a:ext>
              </a:extLst>
            </p:cNvPr>
            <p:cNvCxnSpPr/>
            <p:nvPr/>
          </p:nvCxnSpPr>
          <p:spPr>
            <a:xfrm>
              <a:off x="2743200" y="0"/>
              <a:ext cx="0" cy="685800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4" descr="Aspen Trees  Montana wallpapers and stock phot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4FF339-53D3-DD6C-2240-2BFDD7E85246}"/>
              </a:ext>
            </a:extLst>
          </p:cNvPr>
          <p:cNvSpPr txBox="1"/>
          <p:nvPr/>
        </p:nvSpPr>
        <p:spPr>
          <a:xfrm>
            <a:off x="19665" y="-9832"/>
            <a:ext cx="9144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9050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1 Timothy 6:9-11</a:t>
            </a:r>
          </a:p>
          <a:p>
            <a:pPr algn="ctr"/>
            <a:endParaRPr lang="en-US" sz="4000" b="1" i="1" dirty="0">
              <a:ln w="19050">
                <a:solidFill>
                  <a:schemeClr val="bg1"/>
                </a:solidFill>
              </a:ln>
              <a:latin typeface="Garamond" panose="02020404030301010803" pitchFamily="18" charset="0"/>
            </a:endParaRPr>
          </a:p>
          <a:p>
            <a:pPr algn="ctr"/>
            <a:r>
              <a:rPr lang="en-US" sz="6600" b="1" i="1" dirty="0">
                <a:ln w="19050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What Are You Fleeing?</a:t>
            </a:r>
          </a:p>
          <a:p>
            <a:pPr algn="ctr"/>
            <a:endParaRPr lang="en-US" sz="4000" b="1" i="1" dirty="0">
              <a:ln w="19050">
                <a:solidFill>
                  <a:schemeClr val="bg1"/>
                </a:solidFill>
              </a:ln>
              <a:latin typeface="Garamond" panose="02020404030301010803" pitchFamily="18" charset="0"/>
            </a:endParaRPr>
          </a:p>
          <a:p>
            <a:pPr algn="ctr"/>
            <a:r>
              <a:rPr lang="en-US" sz="6600" b="1" i="1" dirty="0">
                <a:ln w="19050">
                  <a:solidFill>
                    <a:schemeClr val="bg1"/>
                  </a:solidFill>
                </a:ln>
                <a:latin typeface="Garamond" panose="02020404030301010803" pitchFamily="18" charset="0"/>
              </a:rPr>
              <a:t>What Are You Pursuing?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119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Garamond</vt:lpstr>
      <vt:lpstr>Arial</vt:lpstr>
      <vt:lpstr>Century Gothic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Church of Christ/New Caney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Charles Willis</dc:creator>
  <cp:lastModifiedBy>Charles Willis</cp:lastModifiedBy>
  <cp:revision>11</cp:revision>
  <dcterms:created xsi:type="dcterms:W3CDTF">2007-01-08T19:53:33Z</dcterms:created>
  <dcterms:modified xsi:type="dcterms:W3CDTF">2025-09-01T14:25:53Z</dcterms:modified>
</cp:coreProperties>
</file>