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67" r:id="rId15"/>
    <p:sldId id="270" r:id="rId16"/>
    <p:sldId id="271" r:id="rId17"/>
    <p:sldId id="272" r:id="rId18"/>
    <p:sldId id="294"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5" r:id="rId41"/>
    <p:sldId id="296" r:id="rId42"/>
    <p:sldId id="297" r:id="rId43"/>
    <p:sldId id="298" r:id="rId44"/>
    <p:sldId id="299" r:id="rId45"/>
    <p:sldId id="300" r:id="rId46"/>
    <p:sldId id="301" r:id="rId47"/>
    <p:sldId id="302" r:id="rId48"/>
    <p:sldId id="303" r:id="rId49"/>
    <p:sldId id="305" r:id="rId50"/>
    <p:sldId id="306" r:id="rId51"/>
    <p:sldId id="308" r:id="rId52"/>
    <p:sldId id="307" r:id="rId53"/>
    <p:sldId id="309" r:id="rId54"/>
    <p:sldId id="310" r:id="rId55"/>
  </p:sldIdLst>
  <p:sldSz cx="9144000" cy="6858000" type="screen4x3"/>
  <p:notesSz cx="6858000" cy="9144000"/>
  <p:embeddedFontLst>
    <p:embeddedFont>
      <p:font typeface="Calibri Light" panose="020F0302020204030204" pitchFamily="34" charset="0"/>
      <p:regular r:id="rId56"/>
      <p:italic r:id="rId57"/>
    </p:embeddedFont>
    <p:embeddedFont>
      <p:font typeface="Calibri" panose="020F0502020204030204" pitchFamily="34" charset="0"/>
      <p:regular r:id="rId58"/>
      <p:bold r:id="rId59"/>
      <p:italic r:id="rId60"/>
      <p:boldItalic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3F61"/>
    <a:srgbClr val="3C87CC"/>
    <a:srgbClr val="773D87"/>
    <a:srgbClr val="542B5F"/>
    <a:srgbClr val="F7FA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165" d="100"/>
          <a:sy n="165" d="100"/>
        </p:scale>
        <p:origin x="1092"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61"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90E1D97-6E9A-4A78-A978-5B16579B6AD3}" type="datetimeFigureOut">
              <a:rPr lang="en-US" smtClean="0"/>
              <a:t>7/26/2025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A827A-ABC5-43B0-A4C6-8F2169891EED}" type="slidenum">
              <a:rPr lang="en-US" smtClean="0"/>
              <a:t>‹#›</a:t>
            </a:fld>
            <a:endParaRPr lang="en-US"/>
          </a:p>
        </p:txBody>
      </p:sp>
    </p:spTree>
    <p:extLst>
      <p:ext uri="{BB962C8B-B14F-4D97-AF65-F5344CB8AC3E}">
        <p14:creationId xmlns:p14="http://schemas.microsoft.com/office/powerpoint/2010/main" val="848391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0E1D97-6E9A-4A78-A978-5B16579B6AD3}" type="datetimeFigureOut">
              <a:rPr lang="en-US" smtClean="0"/>
              <a:t>7/26/2025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A827A-ABC5-43B0-A4C6-8F2169891EED}" type="slidenum">
              <a:rPr lang="en-US" smtClean="0"/>
              <a:t>‹#›</a:t>
            </a:fld>
            <a:endParaRPr lang="en-US"/>
          </a:p>
        </p:txBody>
      </p:sp>
    </p:spTree>
    <p:extLst>
      <p:ext uri="{BB962C8B-B14F-4D97-AF65-F5344CB8AC3E}">
        <p14:creationId xmlns:p14="http://schemas.microsoft.com/office/powerpoint/2010/main" val="142998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0E1D97-6E9A-4A78-A978-5B16579B6AD3}" type="datetimeFigureOut">
              <a:rPr lang="en-US" smtClean="0"/>
              <a:t>7/26/2025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A827A-ABC5-43B0-A4C6-8F2169891EED}" type="slidenum">
              <a:rPr lang="en-US" smtClean="0"/>
              <a:t>‹#›</a:t>
            </a:fld>
            <a:endParaRPr lang="en-US"/>
          </a:p>
        </p:txBody>
      </p:sp>
    </p:spTree>
    <p:extLst>
      <p:ext uri="{BB962C8B-B14F-4D97-AF65-F5344CB8AC3E}">
        <p14:creationId xmlns:p14="http://schemas.microsoft.com/office/powerpoint/2010/main" val="83866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0E1D97-6E9A-4A78-A978-5B16579B6AD3}" type="datetimeFigureOut">
              <a:rPr lang="en-US" smtClean="0"/>
              <a:t>7/26/2025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A827A-ABC5-43B0-A4C6-8F2169891EED}" type="slidenum">
              <a:rPr lang="en-US" smtClean="0"/>
              <a:t>‹#›</a:t>
            </a:fld>
            <a:endParaRPr lang="en-US"/>
          </a:p>
        </p:txBody>
      </p:sp>
    </p:spTree>
    <p:extLst>
      <p:ext uri="{BB962C8B-B14F-4D97-AF65-F5344CB8AC3E}">
        <p14:creationId xmlns:p14="http://schemas.microsoft.com/office/powerpoint/2010/main" val="269229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0E1D97-6E9A-4A78-A978-5B16579B6AD3}" type="datetimeFigureOut">
              <a:rPr lang="en-US" smtClean="0"/>
              <a:t>7/26/2025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A827A-ABC5-43B0-A4C6-8F2169891EED}" type="slidenum">
              <a:rPr lang="en-US" smtClean="0"/>
              <a:t>‹#›</a:t>
            </a:fld>
            <a:endParaRPr lang="en-US"/>
          </a:p>
        </p:txBody>
      </p:sp>
    </p:spTree>
    <p:extLst>
      <p:ext uri="{BB962C8B-B14F-4D97-AF65-F5344CB8AC3E}">
        <p14:creationId xmlns:p14="http://schemas.microsoft.com/office/powerpoint/2010/main" val="250773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90E1D97-6E9A-4A78-A978-5B16579B6AD3}" type="datetimeFigureOut">
              <a:rPr lang="en-US" smtClean="0"/>
              <a:t>7/26/2025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1A827A-ABC5-43B0-A4C6-8F2169891EED}" type="slidenum">
              <a:rPr lang="en-US" smtClean="0"/>
              <a:t>‹#›</a:t>
            </a:fld>
            <a:endParaRPr lang="en-US"/>
          </a:p>
        </p:txBody>
      </p:sp>
    </p:spTree>
    <p:extLst>
      <p:ext uri="{BB962C8B-B14F-4D97-AF65-F5344CB8AC3E}">
        <p14:creationId xmlns:p14="http://schemas.microsoft.com/office/powerpoint/2010/main" val="83105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90E1D97-6E9A-4A78-A978-5B16579B6AD3}" type="datetimeFigureOut">
              <a:rPr lang="en-US" smtClean="0"/>
              <a:t>7/26/2025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1A827A-ABC5-43B0-A4C6-8F2169891EED}" type="slidenum">
              <a:rPr lang="en-US" smtClean="0"/>
              <a:t>‹#›</a:t>
            </a:fld>
            <a:endParaRPr lang="en-US"/>
          </a:p>
        </p:txBody>
      </p:sp>
    </p:spTree>
    <p:extLst>
      <p:ext uri="{BB962C8B-B14F-4D97-AF65-F5344CB8AC3E}">
        <p14:creationId xmlns:p14="http://schemas.microsoft.com/office/powerpoint/2010/main" val="918387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90E1D97-6E9A-4A78-A978-5B16579B6AD3}" type="datetimeFigureOut">
              <a:rPr lang="en-US" smtClean="0"/>
              <a:t>7/26/2025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1A827A-ABC5-43B0-A4C6-8F2169891EED}" type="slidenum">
              <a:rPr lang="en-US" smtClean="0"/>
              <a:t>‹#›</a:t>
            </a:fld>
            <a:endParaRPr lang="en-US"/>
          </a:p>
        </p:txBody>
      </p:sp>
    </p:spTree>
    <p:extLst>
      <p:ext uri="{BB962C8B-B14F-4D97-AF65-F5344CB8AC3E}">
        <p14:creationId xmlns:p14="http://schemas.microsoft.com/office/powerpoint/2010/main" val="68575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E1D97-6E9A-4A78-A978-5B16579B6AD3}" type="datetimeFigureOut">
              <a:rPr lang="en-US" smtClean="0"/>
              <a:t>7/26/2025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1A827A-ABC5-43B0-A4C6-8F2169891EED}" type="slidenum">
              <a:rPr lang="en-US" smtClean="0"/>
              <a:t>‹#›</a:t>
            </a:fld>
            <a:endParaRPr lang="en-US"/>
          </a:p>
        </p:txBody>
      </p:sp>
    </p:spTree>
    <p:extLst>
      <p:ext uri="{BB962C8B-B14F-4D97-AF65-F5344CB8AC3E}">
        <p14:creationId xmlns:p14="http://schemas.microsoft.com/office/powerpoint/2010/main" val="370201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0E1D97-6E9A-4A78-A978-5B16579B6AD3}" type="datetimeFigureOut">
              <a:rPr lang="en-US" smtClean="0"/>
              <a:t>7/26/2025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1A827A-ABC5-43B0-A4C6-8F2169891EED}" type="slidenum">
              <a:rPr lang="en-US" smtClean="0"/>
              <a:t>‹#›</a:t>
            </a:fld>
            <a:endParaRPr lang="en-US"/>
          </a:p>
        </p:txBody>
      </p:sp>
    </p:spTree>
    <p:extLst>
      <p:ext uri="{BB962C8B-B14F-4D97-AF65-F5344CB8AC3E}">
        <p14:creationId xmlns:p14="http://schemas.microsoft.com/office/powerpoint/2010/main" val="174981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0E1D97-6E9A-4A78-A978-5B16579B6AD3}" type="datetimeFigureOut">
              <a:rPr lang="en-US" smtClean="0"/>
              <a:t>7/26/2025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1A827A-ABC5-43B0-A4C6-8F2169891EED}" type="slidenum">
              <a:rPr lang="en-US" smtClean="0"/>
              <a:t>‹#›</a:t>
            </a:fld>
            <a:endParaRPr lang="en-US"/>
          </a:p>
        </p:txBody>
      </p:sp>
    </p:spTree>
    <p:extLst>
      <p:ext uri="{BB962C8B-B14F-4D97-AF65-F5344CB8AC3E}">
        <p14:creationId xmlns:p14="http://schemas.microsoft.com/office/powerpoint/2010/main" val="75128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1D97-6E9A-4A78-A978-5B16579B6AD3}" type="datetimeFigureOut">
              <a:rPr lang="en-US" smtClean="0"/>
              <a:t>7/26/2025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1A827A-ABC5-43B0-A4C6-8F2169891EED}" type="slidenum">
              <a:rPr lang="en-US" smtClean="0"/>
              <a:t>‹#›</a:t>
            </a:fld>
            <a:endParaRPr lang="en-US"/>
          </a:p>
        </p:txBody>
      </p:sp>
    </p:spTree>
    <p:extLst>
      <p:ext uri="{BB962C8B-B14F-4D97-AF65-F5344CB8AC3E}">
        <p14:creationId xmlns:p14="http://schemas.microsoft.com/office/powerpoint/2010/main" val="8485086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09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874" y="75235"/>
            <a:ext cx="9010890" cy="1603094"/>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rPr>
              <a:t>Hebrews 9:26</a:t>
            </a:r>
          </a:p>
          <a:p>
            <a:pPr algn="ctr"/>
            <a:r>
              <a:rPr lang="en-US" sz="3200" spc="-150" dirty="0" smtClean="0">
                <a:solidFill>
                  <a:schemeClr val="bg1">
                    <a:lumMod val="50000"/>
                  </a:schemeClr>
                </a:solidFill>
                <a:latin typeface="Times New Roman" panose="02020603050405020304" pitchFamily="18" charset="0"/>
              </a:rPr>
              <a:t>Now once at the consummation of the ages He has been manifested </a:t>
            </a:r>
            <a:r>
              <a:rPr lang="en-US" sz="3200" spc="-150" dirty="0" smtClean="0">
                <a:solidFill>
                  <a:schemeClr val="bg1"/>
                </a:solidFill>
                <a:latin typeface="Times New Roman" panose="02020603050405020304" pitchFamily="18" charset="0"/>
              </a:rPr>
              <a:t>to put away sin by the sacrifice of Himself</a:t>
            </a:r>
            <a:endParaRPr lang="en-US" sz="3200" spc="-150" dirty="0">
              <a:solidFill>
                <a:schemeClr val="bg1"/>
              </a:solidFill>
              <a:latin typeface="Times New Roman" panose="02020603050405020304" pitchFamily="18" charset="0"/>
            </a:endParaRPr>
          </a:p>
        </p:txBody>
      </p:sp>
      <p:sp>
        <p:nvSpPr>
          <p:cNvPr id="3" name="TextBox 2"/>
          <p:cNvSpPr txBox="1"/>
          <p:nvPr/>
        </p:nvSpPr>
        <p:spPr>
          <a:xfrm>
            <a:off x="57874" y="1904035"/>
            <a:ext cx="9010890" cy="4031873"/>
          </a:xfrm>
          <a:prstGeom prst="rect">
            <a:avLst/>
          </a:prstGeom>
          <a:noFill/>
        </p:spPr>
        <p:txBody>
          <a:bodyPr wrap="square" rtlCol="0">
            <a:spAutoFit/>
          </a:bodyPr>
          <a:lstStyle/>
          <a:p>
            <a:pPr algn="ctr"/>
            <a:r>
              <a:rPr lang="en-US" sz="3200" dirty="0" smtClean="0">
                <a:solidFill>
                  <a:srgbClr val="3C87CC"/>
                </a:solidFill>
                <a:latin typeface="Times New Roman" panose="02020603050405020304" pitchFamily="18" charset="0"/>
              </a:rPr>
              <a:t>Hebrews 7:26-27</a:t>
            </a:r>
          </a:p>
          <a:p>
            <a:pPr algn="ctr"/>
            <a:r>
              <a:rPr lang="en-US" sz="3200" dirty="0" smtClean="0">
                <a:solidFill>
                  <a:schemeClr val="bg1"/>
                </a:solidFill>
                <a:latin typeface="Times New Roman" panose="02020603050405020304" pitchFamily="18" charset="0"/>
              </a:rPr>
              <a:t>For it was fitting for us to have such a high priest, holy, innocent, undefiled, separated from sinners and exalted above the heavens; who does not need daily, like those high priests, to offer up sacrifices, first for His own sins and then for the sins of the people, because this He did once for all when He offered up Himself</a:t>
            </a:r>
            <a:endParaRPr lang="en-US" sz="3200"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19682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874" y="75235"/>
            <a:ext cx="9010890" cy="1603094"/>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rPr>
              <a:t>Hebrews 9:26</a:t>
            </a:r>
          </a:p>
          <a:p>
            <a:pPr algn="ctr"/>
            <a:r>
              <a:rPr lang="en-US" sz="3200" spc="-150" dirty="0" smtClean="0">
                <a:solidFill>
                  <a:schemeClr val="bg1">
                    <a:lumMod val="50000"/>
                  </a:schemeClr>
                </a:solidFill>
                <a:latin typeface="Times New Roman" panose="02020603050405020304" pitchFamily="18" charset="0"/>
              </a:rPr>
              <a:t>Now once at the consummation of the ages He has been manifested </a:t>
            </a:r>
            <a:r>
              <a:rPr lang="en-US" sz="3200" spc="-150" dirty="0" smtClean="0">
                <a:solidFill>
                  <a:schemeClr val="bg1"/>
                </a:solidFill>
                <a:latin typeface="Times New Roman" panose="02020603050405020304" pitchFamily="18" charset="0"/>
              </a:rPr>
              <a:t>to put away sin by the sacrifice of Himself</a:t>
            </a:r>
            <a:endParaRPr lang="en-US" sz="3200" spc="-150" dirty="0">
              <a:solidFill>
                <a:schemeClr val="bg1"/>
              </a:solidFill>
              <a:latin typeface="Times New Roman" panose="02020603050405020304" pitchFamily="18" charset="0"/>
            </a:endParaRPr>
          </a:p>
        </p:txBody>
      </p:sp>
      <p:sp>
        <p:nvSpPr>
          <p:cNvPr id="3" name="TextBox 2"/>
          <p:cNvSpPr txBox="1"/>
          <p:nvPr/>
        </p:nvSpPr>
        <p:spPr>
          <a:xfrm>
            <a:off x="57874" y="1904035"/>
            <a:ext cx="9010890" cy="1077218"/>
          </a:xfrm>
          <a:prstGeom prst="rect">
            <a:avLst/>
          </a:prstGeom>
          <a:noFill/>
        </p:spPr>
        <p:txBody>
          <a:bodyPr wrap="square" rtlCol="0">
            <a:spAutoFit/>
          </a:bodyPr>
          <a:lstStyle/>
          <a:p>
            <a:pPr algn="ctr"/>
            <a:r>
              <a:rPr lang="en-US" sz="3200" dirty="0" smtClean="0">
                <a:solidFill>
                  <a:srgbClr val="3C87CC"/>
                </a:solidFill>
                <a:latin typeface="Times New Roman" panose="02020603050405020304" pitchFamily="18" charset="0"/>
              </a:rPr>
              <a:t>Hebrews 9:28</a:t>
            </a:r>
          </a:p>
          <a:p>
            <a:pPr algn="ctr"/>
            <a:r>
              <a:rPr lang="en-US" sz="3200" dirty="0" smtClean="0">
                <a:solidFill>
                  <a:schemeClr val="bg1"/>
                </a:solidFill>
                <a:latin typeface="Times New Roman" panose="02020603050405020304" pitchFamily="18" charset="0"/>
              </a:rPr>
              <a:t>Having been offered once to bear the sins of many</a:t>
            </a:r>
          </a:p>
        </p:txBody>
      </p:sp>
    </p:spTree>
    <p:extLst>
      <p:ext uri="{BB962C8B-B14F-4D97-AF65-F5344CB8AC3E}">
        <p14:creationId xmlns:p14="http://schemas.microsoft.com/office/powerpoint/2010/main" val="3590225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874" y="75235"/>
            <a:ext cx="9010890" cy="1603094"/>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rPr>
              <a:t>Hebrews 9:26</a:t>
            </a:r>
          </a:p>
          <a:p>
            <a:pPr algn="ctr"/>
            <a:r>
              <a:rPr lang="en-US" sz="3200" spc="-150" dirty="0" smtClean="0">
                <a:solidFill>
                  <a:schemeClr val="bg1">
                    <a:lumMod val="50000"/>
                  </a:schemeClr>
                </a:solidFill>
                <a:latin typeface="Times New Roman" panose="02020603050405020304" pitchFamily="18" charset="0"/>
              </a:rPr>
              <a:t>Now once at the consummation of the ages He has been manifested </a:t>
            </a:r>
            <a:r>
              <a:rPr lang="en-US" sz="3200" spc="-150" dirty="0" smtClean="0">
                <a:solidFill>
                  <a:schemeClr val="bg1"/>
                </a:solidFill>
                <a:latin typeface="Times New Roman" panose="02020603050405020304" pitchFamily="18" charset="0"/>
              </a:rPr>
              <a:t>to put away sin by the sacrifice of Himself</a:t>
            </a:r>
            <a:endParaRPr lang="en-US" sz="3200" spc="-150" dirty="0">
              <a:solidFill>
                <a:schemeClr val="bg1"/>
              </a:solidFill>
              <a:latin typeface="Times New Roman" panose="02020603050405020304" pitchFamily="18" charset="0"/>
            </a:endParaRPr>
          </a:p>
        </p:txBody>
      </p:sp>
      <p:sp>
        <p:nvSpPr>
          <p:cNvPr id="3" name="TextBox 2"/>
          <p:cNvSpPr txBox="1"/>
          <p:nvPr/>
        </p:nvSpPr>
        <p:spPr>
          <a:xfrm>
            <a:off x="57874" y="1904035"/>
            <a:ext cx="9010890" cy="3231654"/>
          </a:xfrm>
          <a:prstGeom prst="rect">
            <a:avLst/>
          </a:prstGeom>
          <a:noFill/>
        </p:spPr>
        <p:txBody>
          <a:bodyPr wrap="square" rtlCol="0">
            <a:spAutoFit/>
          </a:bodyPr>
          <a:lstStyle/>
          <a:p>
            <a:pPr algn="ctr"/>
            <a:r>
              <a:rPr lang="en-US" sz="3200" dirty="0" smtClean="0">
                <a:solidFill>
                  <a:srgbClr val="3C87CC"/>
                </a:solidFill>
                <a:latin typeface="Times New Roman" panose="02020603050405020304" pitchFamily="18" charset="0"/>
              </a:rPr>
              <a:t>Hebrews 9:28</a:t>
            </a:r>
          </a:p>
          <a:p>
            <a:pPr algn="ctr"/>
            <a:r>
              <a:rPr lang="en-US" sz="3200" dirty="0" smtClean="0">
                <a:solidFill>
                  <a:schemeClr val="bg1"/>
                </a:solidFill>
                <a:latin typeface="Times New Roman" panose="02020603050405020304" pitchFamily="18" charset="0"/>
              </a:rPr>
              <a:t>Having been offered once to bear the sins of many</a:t>
            </a:r>
          </a:p>
          <a:p>
            <a:pPr algn="ctr"/>
            <a:endParaRPr lang="en-US" sz="2800" dirty="0">
              <a:solidFill>
                <a:schemeClr val="bg1"/>
              </a:solidFill>
              <a:latin typeface="Times New Roman" panose="02020603050405020304" pitchFamily="18" charset="0"/>
            </a:endParaRPr>
          </a:p>
          <a:p>
            <a:pPr algn="ctr"/>
            <a:r>
              <a:rPr lang="en-US" sz="2800" dirty="0" smtClean="0">
                <a:solidFill>
                  <a:schemeClr val="accent1">
                    <a:lumMod val="60000"/>
                    <a:lumOff val="40000"/>
                  </a:schemeClr>
                </a:solidFill>
                <a:latin typeface="Times New Roman" panose="02020603050405020304" pitchFamily="18" charset="0"/>
              </a:rPr>
              <a:t>1 Peter 2:24</a:t>
            </a:r>
          </a:p>
          <a:p>
            <a:pPr algn="ctr"/>
            <a:r>
              <a:rPr lang="en-US" sz="2800" dirty="0" smtClean="0">
                <a:solidFill>
                  <a:schemeClr val="bg1"/>
                </a:solidFill>
                <a:latin typeface="Times New Roman" panose="02020603050405020304" pitchFamily="18" charset="0"/>
              </a:rPr>
              <a:t>He Himself bore our sins in His body on the cross, so that we might die to sin and live to righteousness; for be His wounds you were healed</a:t>
            </a:r>
          </a:p>
        </p:txBody>
      </p:sp>
    </p:spTree>
    <p:extLst>
      <p:ext uri="{BB962C8B-B14F-4D97-AF65-F5344CB8AC3E}">
        <p14:creationId xmlns:p14="http://schemas.microsoft.com/office/powerpoint/2010/main" val="2654749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874" y="75235"/>
            <a:ext cx="9010890" cy="1603094"/>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rPr>
              <a:t>Hebrews 9:26</a:t>
            </a:r>
          </a:p>
          <a:p>
            <a:pPr algn="ctr"/>
            <a:r>
              <a:rPr lang="en-US" sz="3200" spc="-150" dirty="0" smtClean="0">
                <a:solidFill>
                  <a:schemeClr val="bg1">
                    <a:lumMod val="50000"/>
                  </a:schemeClr>
                </a:solidFill>
                <a:latin typeface="Times New Roman" panose="02020603050405020304" pitchFamily="18" charset="0"/>
              </a:rPr>
              <a:t>Now once at the consummation of the ages He has been manifested </a:t>
            </a:r>
            <a:r>
              <a:rPr lang="en-US" sz="3200" spc="-150" dirty="0" smtClean="0">
                <a:solidFill>
                  <a:schemeClr val="bg1"/>
                </a:solidFill>
                <a:latin typeface="Times New Roman" panose="02020603050405020304" pitchFamily="18" charset="0"/>
              </a:rPr>
              <a:t>to put away sin by the sacrifice of Himself</a:t>
            </a:r>
            <a:endParaRPr lang="en-US" sz="3200" spc="-150" dirty="0">
              <a:solidFill>
                <a:schemeClr val="bg1"/>
              </a:solidFill>
              <a:latin typeface="Times New Roman" panose="02020603050405020304" pitchFamily="18" charset="0"/>
            </a:endParaRPr>
          </a:p>
        </p:txBody>
      </p:sp>
      <p:sp>
        <p:nvSpPr>
          <p:cNvPr id="3" name="TextBox 2"/>
          <p:cNvSpPr txBox="1"/>
          <p:nvPr/>
        </p:nvSpPr>
        <p:spPr>
          <a:xfrm>
            <a:off x="57874" y="1904035"/>
            <a:ext cx="9010890" cy="4893647"/>
          </a:xfrm>
          <a:prstGeom prst="rect">
            <a:avLst/>
          </a:prstGeom>
          <a:noFill/>
        </p:spPr>
        <p:txBody>
          <a:bodyPr wrap="square" rtlCol="0">
            <a:spAutoFit/>
          </a:bodyPr>
          <a:lstStyle/>
          <a:p>
            <a:pPr algn="ctr"/>
            <a:r>
              <a:rPr lang="en-US" sz="3200" dirty="0" smtClean="0">
                <a:solidFill>
                  <a:srgbClr val="3C87CC"/>
                </a:solidFill>
                <a:latin typeface="Times New Roman" panose="02020603050405020304" pitchFamily="18" charset="0"/>
              </a:rPr>
              <a:t>Hebrews 9:28</a:t>
            </a:r>
          </a:p>
          <a:p>
            <a:pPr algn="ctr"/>
            <a:r>
              <a:rPr lang="en-US" sz="3200" dirty="0" smtClean="0">
                <a:solidFill>
                  <a:schemeClr val="bg1"/>
                </a:solidFill>
                <a:latin typeface="Times New Roman" panose="02020603050405020304" pitchFamily="18" charset="0"/>
              </a:rPr>
              <a:t>Having been offered once to bear the sins of many</a:t>
            </a:r>
          </a:p>
          <a:p>
            <a:pPr algn="ctr"/>
            <a:endParaRPr lang="en-US" sz="2800" dirty="0">
              <a:solidFill>
                <a:schemeClr val="bg1"/>
              </a:solidFill>
              <a:latin typeface="Times New Roman" panose="02020603050405020304" pitchFamily="18" charset="0"/>
            </a:endParaRPr>
          </a:p>
          <a:p>
            <a:pPr algn="ctr"/>
            <a:r>
              <a:rPr lang="en-US" sz="2800" dirty="0" smtClean="0">
                <a:solidFill>
                  <a:schemeClr val="accent1">
                    <a:lumMod val="60000"/>
                    <a:lumOff val="40000"/>
                  </a:schemeClr>
                </a:solidFill>
                <a:latin typeface="Times New Roman" panose="02020603050405020304" pitchFamily="18" charset="0"/>
              </a:rPr>
              <a:t>1 Peter 2:24</a:t>
            </a:r>
          </a:p>
          <a:p>
            <a:pPr algn="ctr"/>
            <a:r>
              <a:rPr lang="en-US" sz="2800" dirty="0" smtClean="0">
                <a:solidFill>
                  <a:schemeClr val="bg1"/>
                </a:solidFill>
                <a:latin typeface="Times New Roman" panose="02020603050405020304" pitchFamily="18" charset="0"/>
              </a:rPr>
              <a:t>He Himself bore our sins in His body on the cross, so that we might die to sin and live to righteousness; for be His wounds you were healed</a:t>
            </a:r>
          </a:p>
          <a:p>
            <a:pPr algn="ctr"/>
            <a:r>
              <a:rPr lang="en-US" sz="2800" dirty="0" smtClean="0">
                <a:solidFill>
                  <a:schemeClr val="accent1">
                    <a:lumMod val="60000"/>
                    <a:lumOff val="40000"/>
                  </a:schemeClr>
                </a:solidFill>
                <a:latin typeface="Times New Roman" panose="02020603050405020304" pitchFamily="18" charset="0"/>
              </a:rPr>
              <a:t>Isaiah 53:5</a:t>
            </a:r>
          </a:p>
          <a:p>
            <a:pPr algn="ctr"/>
            <a:r>
              <a:rPr lang="en-US" sz="2400" dirty="0" smtClean="0">
                <a:solidFill>
                  <a:schemeClr val="bg1"/>
                </a:solidFill>
                <a:latin typeface="Times New Roman" panose="02020603050405020304" pitchFamily="18" charset="0"/>
              </a:rPr>
              <a:t>He was pierced through for our transgressions, He was crushed for our iniquities; the chastening for out well-being fell upon Him, and by His scourging we are healed</a:t>
            </a:r>
            <a:endParaRPr lang="en-US" sz="2800"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94418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874" y="75235"/>
            <a:ext cx="9010890" cy="1603094"/>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rPr>
              <a:t>Hebrews 9:26</a:t>
            </a:r>
          </a:p>
          <a:p>
            <a:pPr algn="ctr"/>
            <a:r>
              <a:rPr lang="en-US" sz="3200" spc="-150" dirty="0" smtClean="0">
                <a:solidFill>
                  <a:schemeClr val="bg1">
                    <a:lumMod val="50000"/>
                  </a:schemeClr>
                </a:solidFill>
                <a:latin typeface="Times New Roman" panose="02020603050405020304" pitchFamily="18" charset="0"/>
              </a:rPr>
              <a:t>Now once at the consummation of the ages He has been manifested </a:t>
            </a:r>
            <a:r>
              <a:rPr lang="en-US" sz="3200" spc="-150" dirty="0" smtClean="0">
                <a:solidFill>
                  <a:schemeClr val="bg1"/>
                </a:solidFill>
                <a:latin typeface="Times New Roman" panose="02020603050405020304" pitchFamily="18" charset="0"/>
              </a:rPr>
              <a:t>to put away sin by the sacrifice of Himself</a:t>
            </a:r>
            <a:endParaRPr lang="en-US" sz="3200" spc="-150" dirty="0">
              <a:solidFill>
                <a:schemeClr val="bg1"/>
              </a:solidFill>
              <a:latin typeface="Times New Roman" panose="02020603050405020304" pitchFamily="18" charset="0"/>
            </a:endParaRPr>
          </a:p>
        </p:txBody>
      </p:sp>
      <p:sp>
        <p:nvSpPr>
          <p:cNvPr id="3" name="TextBox 2"/>
          <p:cNvSpPr txBox="1"/>
          <p:nvPr/>
        </p:nvSpPr>
        <p:spPr>
          <a:xfrm>
            <a:off x="57874" y="1904035"/>
            <a:ext cx="9010890" cy="1569660"/>
          </a:xfrm>
          <a:prstGeom prst="rect">
            <a:avLst/>
          </a:prstGeom>
          <a:noFill/>
        </p:spPr>
        <p:txBody>
          <a:bodyPr wrap="square" rtlCol="0">
            <a:spAutoFit/>
          </a:bodyPr>
          <a:lstStyle/>
          <a:p>
            <a:pPr algn="ctr"/>
            <a:r>
              <a:rPr lang="en-US" sz="3200" dirty="0" smtClean="0">
                <a:solidFill>
                  <a:srgbClr val="3C87CC"/>
                </a:solidFill>
                <a:latin typeface="Times New Roman" panose="02020603050405020304" pitchFamily="18" charset="0"/>
              </a:rPr>
              <a:t>Hebrews 5:9</a:t>
            </a:r>
          </a:p>
          <a:p>
            <a:pPr algn="ctr"/>
            <a:r>
              <a:rPr lang="en-US" sz="3200" dirty="0" smtClean="0">
                <a:solidFill>
                  <a:schemeClr val="bg1"/>
                </a:solidFill>
                <a:latin typeface="Times New Roman" panose="02020603050405020304" pitchFamily="18" charset="0"/>
              </a:rPr>
              <a:t>He became to all those who obey Him                               the source of eternal salvation</a:t>
            </a:r>
            <a:endParaRPr lang="en-US" sz="3200"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355217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874" y="75235"/>
            <a:ext cx="9010890" cy="1603094"/>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rPr>
              <a:t>Hebrews 9:26</a:t>
            </a:r>
          </a:p>
          <a:p>
            <a:pPr algn="ctr"/>
            <a:r>
              <a:rPr lang="en-US" sz="3200" spc="-150" dirty="0" smtClean="0">
                <a:solidFill>
                  <a:schemeClr val="bg1">
                    <a:lumMod val="50000"/>
                  </a:schemeClr>
                </a:solidFill>
                <a:latin typeface="Times New Roman" panose="02020603050405020304" pitchFamily="18" charset="0"/>
              </a:rPr>
              <a:t>Now once at the consummation of the ages He has been manifested </a:t>
            </a:r>
            <a:r>
              <a:rPr lang="en-US" sz="3200" spc="-150" dirty="0" smtClean="0">
                <a:solidFill>
                  <a:schemeClr val="bg1"/>
                </a:solidFill>
                <a:latin typeface="Times New Roman" panose="02020603050405020304" pitchFamily="18" charset="0"/>
              </a:rPr>
              <a:t>to put away sin by the sacrifice of Himself</a:t>
            </a:r>
            <a:endParaRPr lang="en-US" sz="3200" spc="-150" dirty="0">
              <a:solidFill>
                <a:schemeClr val="bg1"/>
              </a:solidFill>
              <a:latin typeface="Times New Roman" panose="02020603050405020304" pitchFamily="18" charset="0"/>
            </a:endParaRPr>
          </a:p>
        </p:txBody>
      </p:sp>
      <p:sp>
        <p:nvSpPr>
          <p:cNvPr id="3" name="TextBox 2"/>
          <p:cNvSpPr txBox="1"/>
          <p:nvPr/>
        </p:nvSpPr>
        <p:spPr>
          <a:xfrm>
            <a:off x="57874" y="1904035"/>
            <a:ext cx="9010890" cy="2062103"/>
          </a:xfrm>
          <a:prstGeom prst="rect">
            <a:avLst/>
          </a:prstGeom>
          <a:noFill/>
        </p:spPr>
        <p:txBody>
          <a:bodyPr wrap="square" rtlCol="0">
            <a:spAutoFit/>
          </a:bodyPr>
          <a:lstStyle/>
          <a:p>
            <a:pPr algn="ctr"/>
            <a:r>
              <a:rPr lang="en-US" sz="3200" dirty="0" smtClean="0">
                <a:solidFill>
                  <a:srgbClr val="3C87CC"/>
                </a:solidFill>
                <a:latin typeface="Times New Roman" panose="02020603050405020304" pitchFamily="18" charset="0"/>
              </a:rPr>
              <a:t>1 Timothy 1:15</a:t>
            </a:r>
          </a:p>
          <a:p>
            <a:pPr algn="ctr"/>
            <a:r>
              <a:rPr lang="en-US" sz="3200" dirty="0" smtClean="0">
                <a:solidFill>
                  <a:schemeClr val="bg1"/>
                </a:solidFill>
                <a:latin typeface="Times New Roman" panose="02020603050405020304" pitchFamily="18" charset="0"/>
              </a:rPr>
              <a:t>It is a trustworthy statement, deserving full acceptance, that Christ Jesus came into the world to save sinners</a:t>
            </a:r>
            <a:endParaRPr lang="en-US" sz="3200"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370300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874" y="75235"/>
            <a:ext cx="9010890" cy="1603094"/>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rPr>
              <a:t>Hebrews 9:26</a:t>
            </a:r>
          </a:p>
          <a:p>
            <a:pPr algn="ctr"/>
            <a:r>
              <a:rPr lang="en-US" sz="3200" spc="-150" dirty="0" smtClean="0">
                <a:solidFill>
                  <a:schemeClr val="bg1">
                    <a:lumMod val="50000"/>
                  </a:schemeClr>
                </a:solidFill>
                <a:latin typeface="Times New Roman" panose="02020603050405020304" pitchFamily="18" charset="0"/>
              </a:rPr>
              <a:t>Now once at the consummation of the ages He has been manifested to put away sin by the sacrifice of Himself</a:t>
            </a:r>
            <a:endParaRPr lang="en-US" sz="3200" spc="-150" dirty="0">
              <a:solidFill>
                <a:schemeClr val="bg1">
                  <a:lumMod val="50000"/>
                </a:schemeClr>
              </a:solidFill>
              <a:latin typeface="Times New Roman" panose="02020603050405020304" pitchFamily="18" charset="0"/>
            </a:endParaRPr>
          </a:p>
        </p:txBody>
      </p:sp>
      <p:sp>
        <p:nvSpPr>
          <p:cNvPr id="3" name="TextBox 2"/>
          <p:cNvSpPr txBox="1"/>
          <p:nvPr/>
        </p:nvSpPr>
        <p:spPr>
          <a:xfrm>
            <a:off x="57874" y="1904035"/>
            <a:ext cx="9010890" cy="3539430"/>
          </a:xfrm>
          <a:prstGeom prst="rect">
            <a:avLst/>
          </a:prstGeom>
          <a:noFill/>
        </p:spPr>
        <p:txBody>
          <a:bodyPr wrap="square" rtlCol="0">
            <a:spAutoFit/>
          </a:bodyPr>
          <a:lstStyle/>
          <a:p>
            <a:pPr algn="ctr"/>
            <a:r>
              <a:rPr lang="en-US" sz="3200" dirty="0" smtClean="0">
                <a:solidFill>
                  <a:srgbClr val="3C87CC"/>
                </a:solidFill>
                <a:latin typeface="Times New Roman" panose="02020603050405020304" pitchFamily="18" charset="0"/>
              </a:rPr>
              <a:t>Acts 3:18-19</a:t>
            </a:r>
          </a:p>
          <a:p>
            <a:pPr algn="ctr"/>
            <a:r>
              <a:rPr lang="en-US" sz="3200" dirty="0" smtClean="0">
                <a:solidFill>
                  <a:schemeClr val="bg1"/>
                </a:solidFill>
                <a:latin typeface="Times New Roman" panose="02020603050405020304" pitchFamily="18" charset="0"/>
              </a:rPr>
              <a:t>But the things which God announced beforehand by the mouth of all the prophets, that His Christ would suffer, He has thus fulfilled. Therefore repent and return, so that your sins may be wiped away, in order that times of refreshing may come from the presence of the Lord</a:t>
            </a:r>
            <a:endParaRPr lang="en-US" sz="3200"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121378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874" y="75235"/>
            <a:ext cx="9010890" cy="1603094"/>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rPr>
              <a:t>Hebrews 9:26</a:t>
            </a:r>
          </a:p>
          <a:p>
            <a:pPr algn="ctr"/>
            <a:r>
              <a:rPr lang="en-US" sz="3200" spc="-150" dirty="0" smtClean="0">
                <a:solidFill>
                  <a:schemeClr val="bg1">
                    <a:lumMod val="50000"/>
                  </a:schemeClr>
                </a:solidFill>
                <a:latin typeface="Times New Roman" panose="02020603050405020304" pitchFamily="18" charset="0"/>
              </a:rPr>
              <a:t>Now once at the consummation of the ages He has been manifested to put away sin by the sacrifice of Himself</a:t>
            </a:r>
            <a:endParaRPr lang="en-US" sz="3200" spc="-150" dirty="0">
              <a:solidFill>
                <a:schemeClr val="bg1">
                  <a:lumMod val="50000"/>
                </a:schemeClr>
              </a:solidFill>
              <a:latin typeface="Times New Roman" panose="02020603050405020304" pitchFamily="18" charset="0"/>
            </a:endParaRPr>
          </a:p>
        </p:txBody>
      </p:sp>
      <p:sp>
        <p:nvSpPr>
          <p:cNvPr id="3" name="TextBox 2"/>
          <p:cNvSpPr txBox="1"/>
          <p:nvPr/>
        </p:nvSpPr>
        <p:spPr>
          <a:xfrm>
            <a:off x="57874" y="1904035"/>
            <a:ext cx="9010890" cy="2554545"/>
          </a:xfrm>
          <a:prstGeom prst="rect">
            <a:avLst/>
          </a:prstGeom>
          <a:noFill/>
        </p:spPr>
        <p:txBody>
          <a:bodyPr wrap="square" rtlCol="0">
            <a:spAutoFit/>
          </a:bodyPr>
          <a:lstStyle/>
          <a:p>
            <a:pPr algn="ctr"/>
            <a:r>
              <a:rPr lang="en-US" sz="3200" dirty="0" smtClean="0">
                <a:solidFill>
                  <a:srgbClr val="3C87CC"/>
                </a:solidFill>
                <a:latin typeface="Times New Roman" panose="02020603050405020304" pitchFamily="18" charset="0"/>
              </a:rPr>
              <a:t>Acts 22:16</a:t>
            </a:r>
          </a:p>
          <a:p>
            <a:pPr algn="ctr"/>
            <a:r>
              <a:rPr lang="en-US" sz="3200" dirty="0" smtClean="0">
                <a:solidFill>
                  <a:schemeClr val="bg1"/>
                </a:solidFill>
                <a:latin typeface="Times New Roman" panose="02020603050405020304" pitchFamily="18" charset="0"/>
              </a:rPr>
              <a:t>Get up and be baptized, and wash away your sins</a:t>
            </a:r>
          </a:p>
          <a:p>
            <a:pPr algn="ctr"/>
            <a:endParaRPr lang="en-US" sz="3200" dirty="0">
              <a:solidFill>
                <a:schemeClr val="bg1"/>
              </a:solidFill>
              <a:latin typeface="Times New Roman" panose="02020603050405020304" pitchFamily="18" charset="0"/>
            </a:endParaRPr>
          </a:p>
          <a:p>
            <a:pPr algn="ctr"/>
            <a:r>
              <a:rPr lang="en-US" sz="3200" dirty="0" smtClean="0">
                <a:solidFill>
                  <a:srgbClr val="3C87CC"/>
                </a:solidFill>
                <a:latin typeface="Times New Roman" panose="02020603050405020304" pitchFamily="18" charset="0"/>
              </a:rPr>
              <a:t>1 Peter 3:21</a:t>
            </a:r>
          </a:p>
          <a:p>
            <a:pPr algn="ctr"/>
            <a:r>
              <a:rPr lang="en-US" sz="3200" dirty="0" smtClean="0">
                <a:solidFill>
                  <a:schemeClr val="bg1"/>
                </a:solidFill>
                <a:latin typeface="Times New Roman" panose="02020603050405020304" pitchFamily="18" charset="0"/>
              </a:rPr>
              <a:t>Baptism now saves you</a:t>
            </a:r>
            <a:endParaRPr lang="en-US" sz="3200"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361205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874" y="75235"/>
            <a:ext cx="9010890" cy="2025570"/>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rPr>
              <a:t>Hebrews 9:24</a:t>
            </a:r>
          </a:p>
          <a:p>
            <a:pPr algn="ctr"/>
            <a:r>
              <a:rPr lang="en-US" sz="3200" spc="-150" dirty="0" smtClean="0">
                <a:solidFill>
                  <a:schemeClr val="bg1"/>
                </a:solidFill>
                <a:latin typeface="Times New Roman" panose="02020603050405020304" pitchFamily="18" charset="0"/>
              </a:rPr>
              <a:t>For Christ did not enter a holy place made with hands, a mere copy of the true one, but into heaven itself, now to appear in the presence of God for us</a:t>
            </a:r>
            <a:endParaRPr lang="en-US" sz="3200" spc="-150"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363083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874" y="75235"/>
            <a:ext cx="9010890" cy="2025570"/>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rPr>
              <a:t>Hebrews 9:24</a:t>
            </a:r>
          </a:p>
          <a:p>
            <a:pPr algn="ctr"/>
            <a:r>
              <a:rPr lang="en-US" sz="3200" spc="-150" dirty="0" smtClean="0">
                <a:solidFill>
                  <a:schemeClr val="bg1">
                    <a:lumMod val="50000"/>
                  </a:schemeClr>
                </a:solidFill>
                <a:latin typeface="Times New Roman" panose="02020603050405020304" pitchFamily="18" charset="0"/>
              </a:rPr>
              <a:t>For Christ did not enter a holy place made with hands, a mere copy of the true one,</a:t>
            </a:r>
            <a:r>
              <a:rPr lang="en-US" sz="3200" spc="-150" dirty="0" smtClean="0">
                <a:solidFill>
                  <a:schemeClr val="bg1"/>
                </a:solidFill>
                <a:latin typeface="Times New Roman" panose="02020603050405020304" pitchFamily="18" charset="0"/>
              </a:rPr>
              <a:t> </a:t>
            </a:r>
            <a:r>
              <a:rPr lang="en-US" sz="3200" spc="-150" dirty="0" smtClean="0">
                <a:solidFill>
                  <a:schemeClr val="bg1">
                    <a:lumMod val="50000"/>
                  </a:schemeClr>
                </a:solidFill>
                <a:latin typeface="Times New Roman" panose="02020603050405020304" pitchFamily="18" charset="0"/>
              </a:rPr>
              <a:t>but into heaven itself, </a:t>
            </a:r>
            <a:r>
              <a:rPr lang="en-US" sz="3200" spc="-150" dirty="0" smtClean="0">
                <a:solidFill>
                  <a:schemeClr val="bg1"/>
                </a:solidFill>
                <a:latin typeface="Times New Roman" panose="02020603050405020304" pitchFamily="18" charset="0"/>
              </a:rPr>
              <a:t>now to appear in the presence of God </a:t>
            </a:r>
            <a:r>
              <a:rPr lang="en-US" sz="3200" spc="-150" dirty="0" smtClean="0">
                <a:solidFill>
                  <a:schemeClr val="bg1">
                    <a:lumMod val="50000"/>
                  </a:schemeClr>
                </a:solidFill>
                <a:latin typeface="Times New Roman" panose="02020603050405020304" pitchFamily="18" charset="0"/>
              </a:rPr>
              <a:t>for us</a:t>
            </a:r>
            <a:endParaRPr lang="en-US" sz="3200" spc="-150" dirty="0">
              <a:solidFill>
                <a:schemeClr val="bg1">
                  <a:lumMod val="50000"/>
                </a:schemeClr>
              </a:solidFill>
              <a:latin typeface="Times New Roman" panose="02020603050405020304" pitchFamily="18" charset="0"/>
            </a:endParaRPr>
          </a:p>
        </p:txBody>
      </p:sp>
      <p:sp>
        <p:nvSpPr>
          <p:cNvPr id="3" name="TextBox 2"/>
          <p:cNvSpPr txBox="1"/>
          <p:nvPr/>
        </p:nvSpPr>
        <p:spPr>
          <a:xfrm>
            <a:off x="57874" y="2204976"/>
            <a:ext cx="9010890" cy="1569660"/>
          </a:xfrm>
          <a:prstGeom prst="rect">
            <a:avLst/>
          </a:prstGeom>
          <a:noFill/>
        </p:spPr>
        <p:txBody>
          <a:bodyPr wrap="square" rtlCol="0">
            <a:spAutoFit/>
          </a:bodyPr>
          <a:lstStyle/>
          <a:p>
            <a:pPr algn="ctr"/>
            <a:r>
              <a:rPr lang="en-US" sz="3200" dirty="0" smtClean="0">
                <a:solidFill>
                  <a:srgbClr val="3C87CC"/>
                </a:solidFill>
                <a:latin typeface="Times New Roman" panose="02020603050405020304" pitchFamily="18" charset="0"/>
              </a:rPr>
              <a:t>Mark 16:19</a:t>
            </a:r>
          </a:p>
          <a:p>
            <a:pPr algn="ctr"/>
            <a:r>
              <a:rPr lang="en-US" sz="3200" dirty="0" smtClean="0">
                <a:solidFill>
                  <a:schemeClr val="bg1"/>
                </a:solidFill>
                <a:latin typeface="Times New Roman" panose="02020603050405020304" pitchFamily="18" charset="0"/>
              </a:rPr>
              <a:t>He was received up into heaven and sat down              at the right hand of God</a:t>
            </a:r>
          </a:p>
        </p:txBody>
      </p:sp>
    </p:spTree>
    <p:extLst>
      <p:ext uri="{BB962C8B-B14F-4D97-AF65-F5344CB8AC3E}">
        <p14:creationId xmlns:p14="http://schemas.microsoft.com/office/powerpoint/2010/main" val="410712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ounded Rectangle 2"/>
          <p:cNvSpPr/>
          <p:nvPr/>
        </p:nvSpPr>
        <p:spPr>
          <a:xfrm>
            <a:off x="63661" y="1377387"/>
            <a:ext cx="9010890" cy="1603094"/>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latin typeface="Times New Roman" panose="02020603050405020304" pitchFamily="18" charset="0"/>
                <a:cs typeface="Times New Roman" panose="02020603050405020304" pitchFamily="18" charset="0"/>
              </a:rPr>
              <a:t>The Appearances Of Christ</a:t>
            </a:r>
          </a:p>
          <a:p>
            <a:pPr algn="ctr"/>
            <a:r>
              <a:rPr lang="en-US" sz="5400" dirty="0" smtClean="0">
                <a:latin typeface="Times New Roman" panose="02020603050405020304" pitchFamily="18" charset="0"/>
                <a:cs typeface="Times New Roman" panose="02020603050405020304" pitchFamily="18" charset="0"/>
              </a:rPr>
              <a:t>Hebrews 9:24-28</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9893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874" y="75235"/>
            <a:ext cx="9010890" cy="2025570"/>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rPr>
              <a:t>Hebrews 9:24</a:t>
            </a:r>
          </a:p>
          <a:p>
            <a:pPr algn="ctr"/>
            <a:r>
              <a:rPr lang="en-US" sz="3200" spc="-150" dirty="0" smtClean="0">
                <a:solidFill>
                  <a:schemeClr val="bg1">
                    <a:lumMod val="50000"/>
                  </a:schemeClr>
                </a:solidFill>
                <a:latin typeface="Times New Roman" panose="02020603050405020304" pitchFamily="18" charset="0"/>
              </a:rPr>
              <a:t>For Christ did not enter a holy place made with hands, a mere copy of the true one,</a:t>
            </a:r>
            <a:r>
              <a:rPr lang="en-US" sz="3200" spc="-150" dirty="0" smtClean="0">
                <a:solidFill>
                  <a:schemeClr val="bg1"/>
                </a:solidFill>
                <a:latin typeface="Times New Roman" panose="02020603050405020304" pitchFamily="18" charset="0"/>
              </a:rPr>
              <a:t> </a:t>
            </a:r>
            <a:r>
              <a:rPr lang="en-US" sz="3200" spc="-150" dirty="0" smtClean="0">
                <a:solidFill>
                  <a:schemeClr val="bg1">
                    <a:lumMod val="50000"/>
                  </a:schemeClr>
                </a:solidFill>
                <a:latin typeface="Times New Roman" panose="02020603050405020304" pitchFamily="18" charset="0"/>
              </a:rPr>
              <a:t>but into heaven itself, </a:t>
            </a:r>
            <a:r>
              <a:rPr lang="en-US" sz="3200" spc="-150" dirty="0" smtClean="0">
                <a:solidFill>
                  <a:schemeClr val="bg1"/>
                </a:solidFill>
                <a:latin typeface="Times New Roman" panose="02020603050405020304" pitchFamily="18" charset="0"/>
              </a:rPr>
              <a:t>now to appear in the presence of God </a:t>
            </a:r>
            <a:r>
              <a:rPr lang="en-US" sz="3200" spc="-150" dirty="0" smtClean="0">
                <a:solidFill>
                  <a:schemeClr val="bg1">
                    <a:lumMod val="50000"/>
                  </a:schemeClr>
                </a:solidFill>
                <a:latin typeface="Times New Roman" panose="02020603050405020304" pitchFamily="18" charset="0"/>
              </a:rPr>
              <a:t>for us</a:t>
            </a:r>
            <a:endParaRPr lang="en-US" sz="3200" spc="-150" dirty="0">
              <a:solidFill>
                <a:schemeClr val="bg1">
                  <a:lumMod val="50000"/>
                </a:schemeClr>
              </a:solidFill>
              <a:latin typeface="Times New Roman" panose="02020603050405020304" pitchFamily="18" charset="0"/>
            </a:endParaRPr>
          </a:p>
        </p:txBody>
      </p:sp>
      <p:sp>
        <p:nvSpPr>
          <p:cNvPr id="3" name="TextBox 2"/>
          <p:cNvSpPr txBox="1"/>
          <p:nvPr/>
        </p:nvSpPr>
        <p:spPr>
          <a:xfrm>
            <a:off x="57874" y="2204976"/>
            <a:ext cx="9010890" cy="1077218"/>
          </a:xfrm>
          <a:prstGeom prst="rect">
            <a:avLst/>
          </a:prstGeom>
          <a:noFill/>
        </p:spPr>
        <p:txBody>
          <a:bodyPr wrap="square" rtlCol="0">
            <a:spAutoFit/>
          </a:bodyPr>
          <a:lstStyle/>
          <a:p>
            <a:pPr algn="ctr"/>
            <a:r>
              <a:rPr lang="en-US" sz="3200" dirty="0" smtClean="0">
                <a:solidFill>
                  <a:srgbClr val="3C87CC"/>
                </a:solidFill>
                <a:latin typeface="Times New Roman" panose="02020603050405020304" pitchFamily="18" charset="0"/>
              </a:rPr>
              <a:t>Acts 2:33</a:t>
            </a:r>
          </a:p>
          <a:p>
            <a:pPr algn="ctr"/>
            <a:r>
              <a:rPr lang="en-US" sz="3200" dirty="0" smtClean="0">
                <a:solidFill>
                  <a:schemeClr val="bg1"/>
                </a:solidFill>
                <a:latin typeface="Times New Roman" panose="02020603050405020304" pitchFamily="18" charset="0"/>
              </a:rPr>
              <a:t>“exalted to the right hand of God</a:t>
            </a:r>
          </a:p>
        </p:txBody>
      </p:sp>
    </p:spTree>
    <p:extLst>
      <p:ext uri="{BB962C8B-B14F-4D97-AF65-F5344CB8AC3E}">
        <p14:creationId xmlns:p14="http://schemas.microsoft.com/office/powerpoint/2010/main" val="118052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874" y="75235"/>
            <a:ext cx="9010890" cy="2025570"/>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rPr>
              <a:t>Hebrews 9:24</a:t>
            </a:r>
          </a:p>
          <a:p>
            <a:pPr algn="ctr"/>
            <a:r>
              <a:rPr lang="en-US" sz="3200" spc="-150" dirty="0" smtClean="0">
                <a:solidFill>
                  <a:schemeClr val="bg1">
                    <a:lumMod val="50000"/>
                  </a:schemeClr>
                </a:solidFill>
                <a:latin typeface="Times New Roman" panose="02020603050405020304" pitchFamily="18" charset="0"/>
              </a:rPr>
              <a:t>For Christ did not enter a holy place made with hands, a mere copy of the true one,</a:t>
            </a:r>
            <a:r>
              <a:rPr lang="en-US" sz="3200" spc="-150" dirty="0" smtClean="0">
                <a:solidFill>
                  <a:schemeClr val="bg1"/>
                </a:solidFill>
                <a:latin typeface="Times New Roman" panose="02020603050405020304" pitchFamily="18" charset="0"/>
              </a:rPr>
              <a:t> </a:t>
            </a:r>
            <a:r>
              <a:rPr lang="en-US" sz="3200" spc="-150" dirty="0" smtClean="0">
                <a:solidFill>
                  <a:schemeClr val="bg1">
                    <a:lumMod val="50000"/>
                  </a:schemeClr>
                </a:solidFill>
                <a:latin typeface="Times New Roman" panose="02020603050405020304" pitchFamily="18" charset="0"/>
              </a:rPr>
              <a:t>but into heaven itself, </a:t>
            </a:r>
            <a:r>
              <a:rPr lang="en-US" sz="3200" spc="-150" dirty="0" smtClean="0">
                <a:solidFill>
                  <a:schemeClr val="bg1"/>
                </a:solidFill>
                <a:latin typeface="Times New Roman" panose="02020603050405020304" pitchFamily="18" charset="0"/>
              </a:rPr>
              <a:t>now to appear in the presence of God </a:t>
            </a:r>
            <a:r>
              <a:rPr lang="en-US" sz="3200" spc="-150" dirty="0" smtClean="0">
                <a:solidFill>
                  <a:schemeClr val="bg1">
                    <a:lumMod val="50000"/>
                  </a:schemeClr>
                </a:solidFill>
                <a:latin typeface="Times New Roman" panose="02020603050405020304" pitchFamily="18" charset="0"/>
              </a:rPr>
              <a:t>for us</a:t>
            </a:r>
            <a:endParaRPr lang="en-US" sz="3200" spc="-150" dirty="0">
              <a:solidFill>
                <a:schemeClr val="bg1">
                  <a:lumMod val="50000"/>
                </a:schemeClr>
              </a:solidFill>
              <a:latin typeface="Times New Roman" panose="02020603050405020304" pitchFamily="18" charset="0"/>
            </a:endParaRPr>
          </a:p>
        </p:txBody>
      </p:sp>
      <p:sp>
        <p:nvSpPr>
          <p:cNvPr id="3" name="TextBox 2"/>
          <p:cNvSpPr txBox="1"/>
          <p:nvPr/>
        </p:nvSpPr>
        <p:spPr>
          <a:xfrm>
            <a:off x="57874" y="2204976"/>
            <a:ext cx="9010890" cy="2062103"/>
          </a:xfrm>
          <a:prstGeom prst="rect">
            <a:avLst/>
          </a:prstGeom>
          <a:noFill/>
        </p:spPr>
        <p:txBody>
          <a:bodyPr wrap="square" rtlCol="0">
            <a:spAutoFit/>
          </a:bodyPr>
          <a:lstStyle/>
          <a:p>
            <a:pPr algn="ctr"/>
            <a:r>
              <a:rPr lang="en-US" sz="3200" dirty="0" smtClean="0">
                <a:solidFill>
                  <a:srgbClr val="3C87CC"/>
                </a:solidFill>
                <a:latin typeface="Times New Roman" panose="02020603050405020304" pitchFamily="18" charset="0"/>
              </a:rPr>
              <a:t>Acts 2:33</a:t>
            </a:r>
          </a:p>
          <a:p>
            <a:pPr algn="ctr"/>
            <a:r>
              <a:rPr lang="en-US" sz="3200" dirty="0" smtClean="0">
                <a:solidFill>
                  <a:schemeClr val="bg1"/>
                </a:solidFill>
                <a:latin typeface="Times New Roman" panose="02020603050405020304" pitchFamily="18" charset="0"/>
              </a:rPr>
              <a:t>exalted to the right hand of God</a:t>
            </a:r>
          </a:p>
          <a:p>
            <a:pPr algn="ctr"/>
            <a:r>
              <a:rPr lang="en-US" sz="3200" dirty="0" smtClean="0">
                <a:solidFill>
                  <a:srgbClr val="3C87CC"/>
                </a:solidFill>
                <a:latin typeface="Times New Roman" panose="02020603050405020304" pitchFamily="18" charset="0"/>
              </a:rPr>
              <a:t>Acts 5:31</a:t>
            </a:r>
          </a:p>
          <a:p>
            <a:pPr algn="ctr"/>
            <a:r>
              <a:rPr lang="en-US" sz="3200" dirty="0" smtClean="0">
                <a:solidFill>
                  <a:schemeClr val="bg1"/>
                </a:solidFill>
                <a:latin typeface="Times New Roman" panose="02020603050405020304" pitchFamily="18" charset="0"/>
              </a:rPr>
              <a:t>He is the one whom God exalted to His right hand</a:t>
            </a:r>
          </a:p>
        </p:txBody>
      </p:sp>
    </p:spTree>
    <p:extLst>
      <p:ext uri="{BB962C8B-B14F-4D97-AF65-F5344CB8AC3E}">
        <p14:creationId xmlns:p14="http://schemas.microsoft.com/office/powerpoint/2010/main" val="119771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874" y="75235"/>
            <a:ext cx="9010890" cy="2025570"/>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rPr>
              <a:t>Hebrews 9:24</a:t>
            </a:r>
          </a:p>
          <a:p>
            <a:pPr algn="ctr"/>
            <a:r>
              <a:rPr lang="en-US" sz="3200" spc="-150" dirty="0" smtClean="0">
                <a:solidFill>
                  <a:schemeClr val="bg1">
                    <a:lumMod val="50000"/>
                  </a:schemeClr>
                </a:solidFill>
                <a:latin typeface="Times New Roman" panose="02020603050405020304" pitchFamily="18" charset="0"/>
              </a:rPr>
              <a:t>For Christ did not enter a holy place made with hands, a mere copy of the true one,</a:t>
            </a:r>
            <a:r>
              <a:rPr lang="en-US" sz="3200" spc="-150" dirty="0" smtClean="0">
                <a:solidFill>
                  <a:schemeClr val="bg1"/>
                </a:solidFill>
                <a:latin typeface="Times New Roman" panose="02020603050405020304" pitchFamily="18" charset="0"/>
              </a:rPr>
              <a:t> </a:t>
            </a:r>
            <a:r>
              <a:rPr lang="en-US" sz="3200" spc="-150" dirty="0" smtClean="0">
                <a:solidFill>
                  <a:schemeClr val="bg1">
                    <a:lumMod val="50000"/>
                  </a:schemeClr>
                </a:solidFill>
                <a:latin typeface="Times New Roman" panose="02020603050405020304" pitchFamily="18" charset="0"/>
              </a:rPr>
              <a:t>but into heaven itself, </a:t>
            </a:r>
            <a:r>
              <a:rPr lang="en-US" sz="3200" spc="-150" dirty="0" smtClean="0">
                <a:solidFill>
                  <a:schemeClr val="bg1"/>
                </a:solidFill>
                <a:latin typeface="Times New Roman" panose="02020603050405020304" pitchFamily="18" charset="0"/>
              </a:rPr>
              <a:t>now to appear in the presence of God </a:t>
            </a:r>
            <a:r>
              <a:rPr lang="en-US" sz="3200" spc="-150" dirty="0" smtClean="0">
                <a:solidFill>
                  <a:schemeClr val="bg1">
                    <a:lumMod val="50000"/>
                  </a:schemeClr>
                </a:solidFill>
                <a:latin typeface="Times New Roman" panose="02020603050405020304" pitchFamily="18" charset="0"/>
              </a:rPr>
              <a:t>for us</a:t>
            </a:r>
            <a:endParaRPr lang="en-US" sz="3200" spc="-150" dirty="0">
              <a:solidFill>
                <a:schemeClr val="bg1">
                  <a:lumMod val="50000"/>
                </a:schemeClr>
              </a:solidFill>
              <a:latin typeface="Times New Roman" panose="02020603050405020304" pitchFamily="18" charset="0"/>
            </a:endParaRPr>
          </a:p>
        </p:txBody>
      </p:sp>
      <p:sp>
        <p:nvSpPr>
          <p:cNvPr id="3" name="TextBox 2"/>
          <p:cNvSpPr txBox="1"/>
          <p:nvPr/>
        </p:nvSpPr>
        <p:spPr>
          <a:xfrm>
            <a:off x="57874" y="2204976"/>
            <a:ext cx="9010890" cy="4031873"/>
          </a:xfrm>
          <a:prstGeom prst="rect">
            <a:avLst/>
          </a:prstGeom>
          <a:noFill/>
        </p:spPr>
        <p:txBody>
          <a:bodyPr wrap="square" rtlCol="0">
            <a:spAutoFit/>
          </a:bodyPr>
          <a:lstStyle/>
          <a:p>
            <a:pPr algn="ctr"/>
            <a:r>
              <a:rPr lang="en-US" sz="3200" dirty="0" smtClean="0">
                <a:solidFill>
                  <a:srgbClr val="3C87CC"/>
                </a:solidFill>
                <a:latin typeface="Times New Roman" panose="02020603050405020304" pitchFamily="18" charset="0"/>
              </a:rPr>
              <a:t>Ephesians 1:20-22</a:t>
            </a:r>
          </a:p>
          <a:p>
            <a:pPr algn="ctr"/>
            <a:r>
              <a:rPr lang="en-US" sz="3200" dirty="0" smtClean="0">
                <a:solidFill>
                  <a:schemeClr val="bg1"/>
                </a:solidFill>
                <a:latin typeface="Times New Roman" panose="02020603050405020304" pitchFamily="18" charset="0"/>
              </a:rPr>
              <a:t>Raised Him from the dead and seated Him at His right hand in the heavenly places, far above all rule and authority and power and </a:t>
            </a:r>
            <a:r>
              <a:rPr lang="en-US" sz="3200" dirty="0">
                <a:solidFill>
                  <a:schemeClr val="bg1"/>
                </a:solidFill>
                <a:latin typeface="Times New Roman" panose="02020603050405020304" pitchFamily="18" charset="0"/>
              </a:rPr>
              <a:t>d</a:t>
            </a:r>
            <a:r>
              <a:rPr lang="en-US" sz="3200" dirty="0" smtClean="0">
                <a:solidFill>
                  <a:schemeClr val="bg1"/>
                </a:solidFill>
                <a:latin typeface="Times New Roman" panose="02020603050405020304" pitchFamily="18" charset="0"/>
              </a:rPr>
              <a:t>ominion, and every name that is named, not only in this age but also in the one to come. And He put all things in subjection under His feet, and gave Him as head over all things to the church</a:t>
            </a:r>
          </a:p>
        </p:txBody>
      </p:sp>
    </p:spTree>
    <p:extLst>
      <p:ext uri="{BB962C8B-B14F-4D97-AF65-F5344CB8AC3E}">
        <p14:creationId xmlns:p14="http://schemas.microsoft.com/office/powerpoint/2010/main" val="148936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874" y="75235"/>
            <a:ext cx="9010890" cy="2025570"/>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rPr>
              <a:t>Hebrews 9:24</a:t>
            </a:r>
          </a:p>
          <a:p>
            <a:pPr algn="ctr"/>
            <a:r>
              <a:rPr lang="en-US" sz="3200" spc="-150" dirty="0" smtClean="0">
                <a:solidFill>
                  <a:schemeClr val="bg1">
                    <a:lumMod val="50000"/>
                  </a:schemeClr>
                </a:solidFill>
                <a:latin typeface="Times New Roman" panose="02020603050405020304" pitchFamily="18" charset="0"/>
              </a:rPr>
              <a:t>For Christ did not enter a holy place made with hands, a mere copy of the true one,</a:t>
            </a:r>
            <a:r>
              <a:rPr lang="en-US" sz="3200" spc="-150" dirty="0" smtClean="0">
                <a:solidFill>
                  <a:schemeClr val="bg1"/>
                </a:solidFill>
                <a:latin typeface="Times New Roman" panose="02020603050405020304" pitchFamily="18" charset="0"/>
              </a:rPr>
              <a:t> </a:t>
            </a:r>
            <a:r>
              <a:rPr lang="en-US" sz="3200" spc="-150" dirty="0" smtClean="0">
                <a:solidFill>
                  <a:schemeClr val="bg1">
                    <a:lumMod val="50000"/>
                  </a:schemeClr>
                </a:solidFill>
                <a:latin typeface="Times New Roman" panose="02020603050405020304" pitchFamily="18" charset="0"/>
              </a:rPr>
              <a:t>but into heaven itself, now to appear in the presence of God </a:t>
            </a:r>
            <a:r>
              <a:rPr lang="en-US" sz="3200" spc="-150" dirty="0" smtClean="0">
                <a:solidFill>
                  <a:schemeClr val="bg1"/>
                </a:solidFill>
                <a:latin typeface="Times New Roman" panose="02020603050405020304" pitchFamily="18" charset="0"/>
              </a:rPr>
              <a:t>for us</a:t>
            </a:r>
            <a:endParaRPr lang="en-US" sz="3200" spc="-150" dirty="0">
              <a:solidFill>
                <a:schemeClr val="bg1"/>
              </a:solidFill>
              <a:latin typeface="Times New Roman" panose="02020603050405020304" pitchFamily="18" charset="0"/>
            </a:endParaRPr>
          </a:p>
        </p:txBody>
      </p:sp>
      <p:sp>
        <p:nvSpPr>
          <p:cNvPr id="3" name="TextBox 2"/>
          <p:cNvSpPr txBox="1"/>
          <p:nvPr/>
        </p:nvSpPr>
        <p:spPr>
          <a:xfrm>
            <a:off x="57874" y="2204976"/>
            <a:ext cx="9010890" cy="2062103"/>
          </a:xfrm>
          <a:prstGeom prst="rect">
            <a:avLst/>
          </a:prstGeom>
          <a:noFill/>
        </p:spPr>
        <p:txBody>
          <a:bodyPr wrap="square" rtlCol="0">
            <a:spAutoFit/>
          </a:bodyPr>
          <a:lstStyle/>
          <a:p>
            <a:pPr algn="ctr"/>
            <a:r>
              <a:rPr lang="en-US" sz="3200" dirty="0" smtClean="0">
                <a:solidFill>
                  <a:srgbClr val="3C87CC"/>
                </a:solidFill>
                <a:latin typeface="Times New Roman" panose="02020603050405020304" pitchFamily="18" charset="0"/>
              </a:rPr>
              <a:t>Romans 8:34</a:t>
            </a:r>
          </a:p>
          <a:p>
            <a:pPr algn="ctr"/>
            <a:r>
              <a:rPr lang="en-US" sz="3200" dirty="0" smtClean="0">
                <a:solidFill>
                  <a:schemeClr val="bg1"/>
                </a:solidFill>
                <a:latin typeface="Times New Roman" panose="02020603050405020304" pitchFamily="18" charset="0"/>
              </a:rPr>
              <a:t>Christ Jesus is He who died, yes, rather who was raised, who is at the right hand of God, who also intercedes for us</a:t>
            </a:r>
          </a:p>
        </p:txBody>
      </p:sp>
    </p:spTree>
    <p:extLst>
      <p:ext uri="{BB962C8B-B14F-4D97-AF65-F5344CB8AC3E}">
        <p14:creationId xmlns:p14="http://schemas.microsoft.com/office/powerpoint/2010/main" val="345352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874" y="75235"/>
            <a:ext cx="9010890" cy="2025570"/>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rPr>
              <a:t>Hebrews 9:24</a:t>
            </a:r>
          </a:p>
          <a:p>
            <a:pPr algn="ctr"/>
            <a:r>
              <a:rPr lang="en-US" sz="3200" spc="-150" dirty="0" smtClean="0">
                <a:solidFill>
                  <a:schemeClr val="bg1">
                    <a:lumMod val="50000"/>
                  </a:schemeClr>
                </a:solidFill>
                <a:latin typeface="Times New Roman" panose="02020603050405020304" pitchFamily="18" charset="0"/>
              </a:rPr>
              <a:t>For Christ did not enter a holy place made with hands, a mere copy of the true one,</a:t>
            </a:r>
            <a:r>
              <a:rPr lang="en-US" sz="3200" spc="-150" dirty="0" smtClean="0">
                <a:solidFill>
                  <a:schemeClr val="bg1"/>
                </a:solidFill>
                <a:latin typeface="Times New Roman" panose="02020603050405020304" pitchFamily="18" charset="0"/>
              </a:rPr>
              <a:t> </a:t>
            </a:r>
            <a:r>
              <a:rPr lang="en-US" sz="3200" spc="-150" dirty="0" smtClean="0">
                <a:solidFill>
                  <a:schemeClr val="bg1">
                    <a:lumMod val="50000"/>
                  </a:schemeClr>
                </a:solidFill>
                <a:latin typeface="Times New Roman" panose="02020603050405020304" pitchFamily="18" charset="0"/>
              </a:rPr>
              <a:t>but into heaven itself, now to appear in the presence of God </a:t>
            </a:r>
            <a:r>
              <a:rPr lang="en-US" sz="3200" spc="-150" dirty="0" smtClean="0">
                <a:solidFill>
                  <a:schemeClr val="bg1"/>
                </a:solidFill>
                <a:latin typeface="Times New Roman" panose="02020603050405020304" pitchFamily="18" charset="0"/>
              </a:rPr>
              <a:t>for us</a:t>
            </a:r>
            <a:endParaRPr lang="en-US" sz="3200" spc="-150" dirty="0">
              <a:solidFill>
                <a:schemeClr val="bg1"/>
              </a:solidFill>
              <a:latin typeface="Times New Roman" panose="02020603050405020304" pitchFamily="18" charset="0"/>
            </a:endParaRPr>
          </a:p>
        </p:txBody>
      </p:sp>
      <p:sp>
        <p:nvSpPr>
          <p:cNvPr id="3" name="TextBox 2"/>
          <p:cNvSpPr txBox="1"/>
          <p:nvPr/>
        </p:nvSpPr>
        <p:spPr>
          <a:xfrm>
            <a:off x="57874" y="2204976"/>
            <a:ext cx="9010890" cy="1569660"/>
          </a:xfrm>
          <a:prstGeom prst="rect">
            <a:avLst/>
          </a:prstGeom>
          <a:noFill/>
        </p:spPr>
        <p:txBody>
          <a:bodyPr wrap="square" rtlCol="0">
            <a:spAutoFit/>
          </a:bodyPr>
          <a:lstStyle/>
          <a:p>
            <a:pPr algn="ctr"/>
            <a:r>
              <a:rPr lang="en-US" sz="3200" dirty="0" smtClean="0">
                <a:solidFill>
                  <a:srgbClr val="3C87CC"/>
                </a:solidFill>
                <a:latin typeface="Times New Roman" panose="02020603050405020304" pitchFamily="18" charset="0"/>
              </a:rPr>
              <a:t>Ephesians 5:20</a:t>
            </a:r>
          </a:p>
          <a:p>
            <a:pPr algn="ctr"/>
            <a:r>
              <a:rPr lang="en-US" sz="3200" dirty="0" smtClean="0">
                <a:solidFill>
                  <a:schemeClr val="bg1"/>
                </a:solidFill>
                <a:latin typeface="Times New Roman" panose="02020603050405020304" pitchFamily="18" charset="0"/>
              </a:rPr>
              <a:t>Always giving thanks for all things in the name of our Lord Jesus Christ to God, even the Father</a:t>
            </a:r>
          </a:p>
        </p:txBody>
      </p:sp>
    </p:spTree>
    <p:extLst>
      <p:ext uri="{BB962C8B-B14F-4D97-AF65-F5344CB8AC3E}">
        <p14:creationId xmlns:p14="http://schemas.microsoft.com/office/powerpoint/2010/main" val="153807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874" y="75235"/>
            <a:ext cx="9010890" cy="2025570"/>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rPr>
              <a:t>Hebrews 9:24</a:t>
            </a:r>
          </a:p>
          <a:p>
            <a:pPr algn="ctr"/>
            <a:r>
              <a:rPr lang="en-US" sz="3200" spc="-150" dirty="0" smtClean="0">
                <a:solidFill>
                  <a:schemeClr val="bg1">
                    <a:lumMod val="50000"/>
                  </a:schemeClr>
                </a:solidFill>
                <a:latin typeface="Times New Roman" panose="02020603050405020304" pitchFamily="18" charset="0"/>
              </a:rPr>
              <a:t>For Christ did not enter a holy place made with hands, a mere copy of the true one,</a:t>
            </a:r>
            <a:r>
              <a:rPr lang="en-US" sz="3200" spc="-150" dirty="0" smtClean="0">
                <a:solidFill>
                  <a:schemeClr val="bg1"/>
                </a:solidFill>
                <a:latin typeface="Times New Roman" panose="02020603050405020304" pitchFamily="18" charset="0"/>
              </a:rPr>
              <a:t> </a:t>
            </a:r>
            <a:r>
              <a:rPr lang="en-US" sz="3200" spc="-150" dirty="0" smtClean="0">
                <a:solidFill>
                  <a:schemeClr val="bg1">
                    <a:lumMod val="50000"/>
                  </a:schemeClr>
                </a:solidFill>
                <a:latin typeface="Times New Roman" panose="02020603050405020304" pitchFamily="18" charset="0"/>
              </a:rPr>
              <a:t>but into heaven itself, now to appear in the presence of God </a:t>
            </a:r>
            <a:r>
              <a:rPr lang="en-US" sz="3200" spc="-150" dirty="0" smtClean="0">
                <a:solidFill>
                  <a:schemeClr val="bg1"/>
                </a:solidFill>
                <a:latin typeface="Times New Roman" panose="02020603050405020304" pitchFamily="18" charset="0"/>
              </a:rPr>
              <a:t>for us</a:t>
            </a:r>
            <a:endParaRPr lang="en-US" sz="3200" spc="-150" dirty="0">
              <a:solidFill>
                <a:schemeClr val="bg1"/>
              </a:solidFill>
              <a:latin typeface="Times New Roman" panose="02020603050405020304" pitchFamily="18" charset="0"/>
            </a:endParaRPr>
          </a:p>
        </p:txBody>
      </p:sp>
      <p:sp>
        <p:nvSpPr>
          <p:cNvPr id="3" name="TextBox 2"/>
          <p:cNvSpPr txBox="1"/>
          <p:nvPr/>
        </p:nvSpPr>
        <p:spPr>
          <a:xfrm>
            <a:off x="57874" y="2204976"/>
            <a:ext cx="9010890" cy="2062103"/>
          </a:xfrm>
          <a:prstGeom prst="rect">
            <a:avLst/>
          </a:prstGeom>
          <a:noFill/>
        </p:spPr>
        <p:txBody>
          <a:bodyPr wrap="square" rtlCol="0">
            <a:spAutoFit/>
          </a:bodyPr>
          <a:lstStyle/>
          <a:p>
            <a:pPr algn="ctr"/>
            <a:r>
              <a:rPr lang="en-US" sz="3200" dirty="0" smtClean="0">
                <a:solidFill>
                  <a:srgbClr val="3C87CC"/>
                </a:solidFill>
                <a:latin typeface="Times New Roman" panose="02020603050405020304" pitchFamily="18" charset="0"/>
              </a:rPr>
              <a:t>Hebrews 7:25</a:t>
            </a:r>
          </a:p>
          <a:p>
            <a:pPr algn="ctr"/>
            <a:r>
              <a:rPr lang="en-US" sz="3200" dirty="0" smtClean="0">
                <a:solidFill>
                  <a:schemeClr val="bg1"/>
                </a:solidFill>
                <a:latin typeface="Times New Roman" panose="02020603050405020304" pitchFamily="18" charset="0"/>
              </a:rPr>
              <a:t>He is able to save forever those who draw near to God </a:t>
            </a:r>
            <a:r>
              <a:rPr lang="en-US" sz="3200" u="sng" dirty="0" smtClean="0">
                <a:solidFill>
                  <a:schemeClr val="bg1"/>
                </a:solidFill>
                <a:latin typeface="Times New Roman" panose="02020603050405020304" pitchFamily="18" charset="0"/>
              </a:rPr>
              <a:t>through Him</a:t>
            </a:r>
            <a:r>
              <a:rPr lang="en-US" sz="3200" dirty="0" smtClean="0">
                <a:solidFill>
                  <a:schemeClr val="bg1"/>
                </a:solidFill>
                <a:latin typeface="Times New Roman" panose="02020603050405020304" pitchFamily="18" charset="0"/>
              </a:rPr>
              <a:t>, since He always lives to make intercession for them</a:t>
            </a:r>
          </a:p>
        </p:txBody>
      </p:sp>
    </p:spTree>
    <p:extLst>
      <p:ext uri="{BB962C8B-B14F-4D97-AF65-F5344CB8AC3E}">
        <p14:creationId xmlns:p14="http://schemas.microsoft.com/office/powerpoint/2010/main" val="156636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874" y="75235"/>
            <a:ext cx="9010890" cy="2025570"/>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rPr>
              <a:t>Hebrews 9:24</a:t>
            </a:r>
          </a:p>
          <a:p>
            <a:pPr algn="ctr"/>
            <a:r>
              <a:rPr lang="en-US" sz="3200" spc="-150" dirty="0" smtClean="0">
                <a:solidFill>
                  <a:schemeClr val="bg1">
                    <a:lumMod val="50000"/>
                  </a:schemeClr>
                </a:solidFill>
                <a:latin typeface="Times New Roman" panose="02020603050405020304" pitchFamily="18" charset="0"/>
              </a:rPr>
              <a:t>For Christ did not enter a holy place made with hands, a mere copy of the true one,</a:t>
            </a:r>
            <a:r>
              <a:rPr lang="en-US" sz="3200" spc="-150" dirty="0" smtClean="0">
                <a:solidFill>
                  <a:schemeClr val="bg1"/>
                </a:solidFill>
                <a:latin typeface="Times New Roman" panose="02020603050405020304" pitchFamily="18" charset="0"/>
              </a:rPr>
              <a:t> </a:t>
            </a:r>
            <a:r>
              <a:rPr lang="en-US" sz="3200" spc="-150" dirty="0" smtClean="0">
                <a:solidFill>
                  <a:schemeClr val="bg1">
                    <a:lumMod val="50000"/>
                  </a:schemeClr>
                </a:solidFill>
                <a:latin typeface="Times New Roman" panose="02020603050405020304" pitchFamily="18" charset="0"/>
              </a:rPr>
              <a:t>but into heaven itself, now to appear in the presence of God </a:t>
            </a:r>
            <a:r>
              <a:rPr lang="en-US" sz="3200" spc="-150" dirty="0" smtClean="0">
                <a:solidFill>
                  <a:schemeClr val="bg1"/>
                </a:solidFill>
                <a:latin typeface="Times New Roman" panose="02020603050405020304" pitchFamily="18" charset="0"/>
              </a:rPr>
              <a:t>for us</a:t>
            </a:r>
            <a:endParaRPr lang="en-US" sz="3200" spc="-150" dirty="0">
              <a:solidFill>
                <a:schemeClr val="bg1"/>
              </a:solidFill>
              <a:latin typeface="Times New Roman" panose="02020603050405020304" pitchFamily="18" charset="0"/>
            </a:endParaRPr>
          </a:p>
        </p:txBody>
      </p:sp>
      <p:sp>
        <p:nvSpPr>
          <p:cNvPr id="3" name="TextBox 2"/>
          <p:cNvSpPr txBox="1"/>
          <p:nvPr/>
        </p:nvSpPr>
        <p:spPr>
          <a:xfrm>
            <a:off x="57874" y="2204976"/>
            <a:ext cx="9010890" cy="1569660"/>
          </a:xfrm>
          <a:prstGeom prst="rect">
            <a:avLst/>
          </a:prstGeom>
          <a:noFill/>
        </p:spPr>
        <p:txBody>
          <a:bodyPr wrap="square" rtlCol="0">
            <a:spAutoFit/>
          </a:bodyPr>
          <a:lstStyle/>
          <a:p>
            <a:pPr algn="ctr"/>
            <a:r>
              <a:rPr lang="en-US" sz="3200" dirty="0" smtClean="0">
                <a:solidFill>
                  <a:srgbClr val="3C87CC"/>
                </a:solidFill>
                <a:latin typeface="Times New Roman" panose="02020603050405020304" pitchFamily="18" charset="0"/>
              </a:rPr>
              <a:t>Hebrews 10:10</a:t>
            </a:r>
          </a:p>
          <a:p>
            <a:pPr algn="ctr"/>
            <a:r>
              <a:rPr lang="en-US" sz="3200" dirty="0" smtClean="0">
                <a:solidFill>
                  <a:schemeClr val="bg1"/>
                </a:solidFill>
                <a:latin typeface="Times New Roman" panose="02020603050405020304" pitchFamily="18" charset="0"/>
              </a:rPr>
              <a:t>By this will we have been sanctified </a:t>
            </a:r>
            <a:r>
              <a:rPr lang="en-US" sz="3200" u="sng" dirty="0" smtClean="0">
                <a:solidFill>
                  <a:schemeClr val="bg1"/>
                </a:solidFill>
                <a:latin typeface="Times New Roman" panose="02020603050405020304" pitchFamily="18" charset="0"/>
              </a:rPr>
              <a:t>through</a:t>
            </a:r>
            <a:r>
              <a:rPr lang="en-US" sz="3200" dirty="0" smtClean="0">
                <a:solidFill>
                  <a:schemeClr val="bg1"/>
                </a:solidFill>
                <a:latin typeface="Times New Roman" panose="02020603050405020304" pitchFamily="18" charset="0"/>
              </a:rPr>
              <a:t> the offering of the body of Jesus Christ once for all</a:t>
            </a:r>
          </a:p>
        </p:txBody>
      </p:sp>
    </p:spTree>
    <p:extLst>
      <p:ext uri="{BB962C8B-B14F-4D97-AF65-F5344CB8AC3E}">
        <p14:creationId xmlns:p14="http://schemas.microsoft.com/office/powerpoint/2010/main" val="364863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874" y="75235"/>
            <a:ext cx="9010890" cy="2025570"/>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rPr>
              <a:t>Hebrews 9:24</a:t>
            </a:r>
          </a:p>
          <a:p>
            <a:pPr algn="ctr"/>
            <a:r>
              <a:rPr lang="en-US" sz="3200" spc="-150" dirty="0" smtClean="0">
                <a:solidFill>
                  <a:schemeClr val="bg1">
                    <a:lumMod val="50000"/>
                  </a:schemeClr>
                </a:solidFill>
                <a:latin typeface="Times New Roman" panose="02020603050405020304" pitchFamily="18" charset="0"/>
              </a:rPr>
              <a:t>For Christ did not enter a holy place made with hands, a mere copy of the true one,</a:t>
            </a:r>
            <a:r>
              <a:rPr lang="en-US" sz="3200" spc="-150" dirty="0" smtClean="0">
                <a:solidFill>
                  <a:schemeClr val="bg1"/>
                </a:solidFill>
                <a:latin typeface="Times New Roman" panose="02020603050405020304" pitchFamily="18" charset="0"/>
              </a:rPr>
              <a:t> </a:t>
            </a:r>
            <a:r>
              <a:rPr lang="en-US" sz="3200" spc="-150" dirty="0" smtClean="0">
                <a:solidFill>
                  <a:schemeClr val="bg1">
                    <a:lumMod val="50000"/>
                  </a:schemeClr>
                </a:solidFill>
                <a:latin typeface="Times New Roman" panose="02020603050405020304" pitchFamily="18" charset="0"/>
              </a:rPr>
              <a:t>but into heaven itself, now to appear in the presence of God </a:t>
            </a:r>
            <a:r>
              <a:rPr lang="en-US" sz="3200" spc="-150" dirty="0" smtClean="0">
                <a:solidFill>
                  <a:schemeClr val="bg1"/>
                </a:solidFill>
                <a:latin typeface="Times New Roman" panose="02020603050405020304" pitchFamily="18" charset="0"/>
              </a:rPr>
              <a:t>for us</a:t>
            </a:r>
            <a:endParaRPr lang="en-US" sz="3200" spc="-150" dirty="0">
              <a:solidFill>
                <a:schemeClr val="bg1"/>
              </a:solidFill>
              <a:latin typeface="Times New Roman" panose="02020603050405020304" pitchFamily="18" charset="0"/>
            </a:endParaRPr>
          </a:p>
        </p:txBody>
      </p:sp>
      <p:sp>
        <p:nvSpPr>
          <p:cNvPr id="3" name="TextBox 2"/>
          <p:cNvSpPr txBox="1"/>
          <p:nvPr/>
        </p:nvSpPr>
        <p:spPr>
          <a:xfrm>
            <a:off x="57874" y="2204976"/>
            <a:ext cx="9010890" cy="1569660"/>
          </a:xfrm>
          <a:prstGeom prst="rect">
            <a:avLst/>
          </a:prstGeom>
          <a:noFill/>
        </p:spPr>
        <p:txBody>
          <a:bodyPr wrap="square" rtlCol="0">
            <a:spAutoFit/>
          </a:bodyPr>
          <a:lstStyle/>
          <a:p>
            <a:pPr algn="ctr"/>
            <a:r>
              <a:rPr lang="en-US" sz="3200" dirty="0" smtClean="0">
                <a:solidFill>
                  <a:srgbClr val="3C87CC"/>
                </a:solidFill>
                <a:latin typeface="Times New Roman" panose="02020603050405020304" pitchFamily="18" charset="0"/>
              </a:rPr>
              <a:t>Romans 3:25</a:t>
            </a:r>
          </a:p>
          <a:p>
            <a:pPr algn="ctr"/>
            <a:r>
              <a:rPr lang="en-US" sz="3200" dirty="0" smtClean="0">
                <a:solidFill>
                  <a:schemeClr val="bg1"/>
                </a:solidFill>
                <a:latin typeface="Times New Roman" panose="02020603050405020304" pitchFamily="18" charset="0"/>
              </a:rPr>
              <a:t>Justified as a gift by His grace </a:t>
            </a:r>
            <a:r>
              <a:rPr lang="en-US" sz="3200" u="sng" dirty="0" smtClean="0">
                <a:solidFill>
                  <a:schemeClr val="bg1"/>
                </a:solidFill>
                <a:latin typeface="Times New Roman" panose="02020603050405020304" pitchFamily="18" charset="0"/>
              </a:rPr>
              <a:t>through</a:t>
            </a:r>
            <a:r>
              <a:rPr lang="en-US" sz="3200" dirty="0" smtClean="0">
                <a:solidFill>
                  <a:schemeClr val="bg1"/>
                </a:solidFill>
                <a:latin typeface="Times New Roman" panose="02020603050405020304" pitchFamily="18" charset="0"/>
              </a:rPr>
              <a:t> the redemption which is in Christ Jesus</a:t>
            </a:r>
          </a:p>
        </p:txBody>
      </p:sp>
    </p:spTree>
    <p:extLst>
      <p:ext uri="{BB962C8B-B14F-4D97-AF65-F5344CB8AC3E}">
        <p14:creationId xmlns:p14="http://schemas.microsoft.com/office/powerpoint/2010/main" val="337177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874" y="75235"/>
            <a:ext cx="9010890" cy="2025570"/>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rPr>
              <a:t>Hebrews 9:24</a:t>
            </a:r>
          </a:p>
          <a:p>
            <a:pPr algn="ctr"/>
            <a:r>
              <a:rPr lang="en-US" sz="3200" spc="-150" dirty="0" smtClean="0">
                <a:solidFill>
                  <a:schemeClr val="bg1">
                    <a:lumMod val="50000"/>
                  </a:schemeClr>
                </a:solidFill>
                <a:latin typeface="Times New Roman" panose="02020603050405020304" pitchFamily="18" charset="0"/>
              </a:rPr>
              <a:t>For Christ did not enter a holy place made with hands, a mere copy of the true one,</a:t>
            </a:r>
            <a:r>
              <a:rPr lang="en-US" sz="3200" spc="-150" dirty="0" smtClean="0">
                <a:solidFill>
                  <a:schemeClr val="bg1"/>
                </a:solidFill>
                <a:latin typeface="Times New Roman" panose="02020603050405020304" pitchFamily="18" charset="0"/>
              </a:rPr>
              <a:t> </a:t>
            </a:r>
            <a:r>
              <a:rPr lang="en-US" sz="3200" spc="-150" dirty="0" smtClean="0">
                <a:solidFill>
                  <a:schemeClr val="bg1">
                    <a:lumMod val="50000"/>
                  </a:schemeClr>
                </a:solidFill>
                <a:latin typeface="Times New Roman" panose="02020603050405020304" pitchFamily="18" charset="0"/>
              </a:rPr>
              <a:t>but into heaven itself, now to appear in the presence of God </a:t>
            </a:r>
            <a:r>
              <a:rPr lang="en-US" sz="3200" spc="-150" dirty="0" smtClean="0">
                <a:solidFill>
                  <a:schemeClr val="bg1"/>
                </a:solidFill>
                <a:latin typeface="Times New Roman" panose="02020603050405020304" pitchFamily="18" charset="0"/>
              </a:rPr>
              <a:t>for us</a:t>
            </a:r>
            <a:endParaRPr lang="en-US" sz="3200" spc="-150" dirty="0">
              <a:solidFill>
                <a:schemeClr val="bg1"/>
              </a:solidFill>
              <a:latin typeface="Times New Roman" panose="02020603050405020304" pitchFamily="18" charset="0"/>
            </a:endParaRPr>
          </a:p>
        </p:txBody>
      </p:sp>
      <p:sp>
        <p:nvSpPr>
          <p:cNvPr id="3" name="TextBox 2"/>
          <p:cNvSpPr txBox="1"/>
          <p:nvPr/>
        </p:nvSpPr>
        <p:spPr>
          <a:xfrm>
            <a:off x="57874" y="2204976"/>
            <a:ext cx="9010890" cy="1569660"/>
          </a:xfrm>
          <a:prstGeom prst="rect">
            <a:avLst/>
          </a:prstGeom>
          <a:noFill/>
        </p:spPr>
        <p:txBody>
          <a:bodyPr wrap="square" rtlCol="0">
            <a:spAutoFit/>
          </a:bodyPr>
          <a:lstStyle/>
          <a:p>
            <a:pPr algn="ctr"/>
            <a:r>
              <a:rPr lang="en-US" sz="3200" dirty="0" smtClean="0">
                <a:solidFill>
                  <a:srgbClr val="3C87CC"/>
                </a:solidFill>
                <a:latin typeface="Times New Roman" panose="02020603050405020304" pitchFamily="18" charset="0"/>
              </a:rPr>
              <a:t>Romans 5:1</a:t>
            </a:r>
          </a:p>
          <a:p>
            <a:pPr algn="ctr"/>
            <a:r>
              <a:rPr lang="en-US" sz="3200" dirty="0" smtClean="0">
                <a:solidFill>
                  <a:schemeClr val="bg1"/>
                </a:solidFill>
                <a:latin typeface="Times New Roman" panose="02020603050405020304" pitchFamily="18" charset="0"/>
              </a:rPr>
              <a:t>We have peace with God                                      </a:t>
            </a:r>
            <a:r>
              <a:rPr lang="en-US" sz="3200" u="sng" dirty="0" smtClean="0">
                <a:solidFill>
                  <a:schemeClr val="bg1"/>
                </a:solidFill>
                <a:latin typeface="Times New Roman" panose="02020603050405020304" pitchFamily="18" charset="0"/>
              </a:rPr>
              <a:t>through</a:t>
            </a:r>
            <a:r>
              <a:rPr lang="en-US" sz="3200" dirty="0" smtClean="0">
                <a:solidFill>
                  <a:schemeClr val="bg1"/>
                </a:solidFill>
                <a:latin typeface="Times New Roman" panose="02020603050405020304" pitchFamily="18" charset="0"/>
              </a:rPr>
              <a:t> our Lord Jesus Christ</a:t>
            </a:r>
          </a:p>
        </p:txBody>
      </p:sp>
    </p:spTree>
    <p:extLst>
      <p:ext uri="{BB962C8B-B14F-4D97-AF65-F5344CB8AC3E}">
        <p14:creationId xmlns:p14="http://schemas.microsoft.com/office/powerpoint/2010/main" val="336092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874" y="75235"/>
            <a:ext cx="9010890" cy="2025570"/>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rPr>
              <a:t>Hebrews 9:24</a:t>
            </a:r>
          </a:p>
          <a:p>
            <a:pPr algn="ctr"/>
            <a:r>
              <a:rPr lang="en-US" sz="3200" spc="-150" dirty="0" smtClean="0">
                <a:solidFill>
                  <a:schemeClr val="bg1">
                    <a:lumMod val="50000"/>
                  </a:schemeClr>
                </a:solidFill>
                <a:latin typeface="Times New Roman" panose="02020603050405020304" pitchFamily="18" charset="0"/>
              </a:rPr>
              <a:t>For Christ did not enter a holy place made with hands, a mere copy of the true one,</a:t>
            </a:r>
            <a:r>
              <a:rPr lang="en-US" sz="3200" spc="-150" dirty="0" smtClean="0">
                <a:solidFill>
                  <a:schemeClr val="bg1"/>
                </a:solidFill>
                <a:latin typeface="Times New Roman" panose="02020603050405020304" pitchFamily="18" charset="0"/>
              </a:rPr>
              <a:t> </a:t>
            </a:r>
            <a:r>
              <a:rPr lang="en-US" sz="3200" spc="-150" dirty="0" smtClean="0">
                <a:solidFill>
                  <a:schemeClr val="bg1">
                    <a:lumMod val="50000"/>
                  </a:schemeClr>
                </a:solidFill>
                <a:latin typeface="Times New Roman" panose="02020603050405020304" pitchFamily="18" charset="0"/>
              </a:rPr>
              <a:t>but into heaven itself, now to appear in the presence of God </a:t>
            </a:r>
            <a:r>
              <a:rPr lang="en-US" sz="3200" spc="-150" dirty="0" smtClean="0">
                <a:solidFill>
                  <a:schemeClr val="bg1"/>
                </a:solidFill>
                <a:latin typeface="Times New Roman" panose="02020603050405020304" pitchFamily="18" charset="0"/>
              </a:rPr>
              <a:t>for us</a:t>
            </a:r>
            <a:endParaRPr lang="en-US" sz="3200" spc="-150" dirty="0">
              <a:solidFill>
                <a:schemeClr val="bg1"/>
              </a:solidFill>
              <a:latin typeface="Times New Roman" panose="02020603050405020304" pitchFamily="18" charset="0"/>
            </a:endParaRPr>
          </a:p>
        </p:txBody>
      </p:sp>
      <p:sp>
        <p:nvSpPr>
          <p:cNvPr id="3" name="TextBox 2"/>
          <p:cNvSpPr txBox="1"/>
          <p:nvPr/>
        </p:nvSpPr>
        <p:spPr>
          <a:xfrm>
            <a:off x="57874" y="2204976"/>
            <a:ext cx="9010890" cy="1569660"/>
          </a:xfrm>
          <a:prstGeom prst="rect">
            <a:avLst/>
          </a:prstGeom>
          <a:noFill/>
        </p:spPr>
        <p:txBody>
          <a:bodyPr wrap="square" rtlCol="0">
            <a:spAutoFit/>
          </a:bodyPr>
          <a:lstStyle/>
          <a:p>
            <a:pPr algn="ctr"/>
            <a:r>
              <a:rPr lang="en-US" sz="3200" dirty="0" smtClean="0">
                <a:solidFill>
                  <a:srgbClr val="3C87CC"/>
                </a:solidFill>
                <a:latin typeface="Times New Roman" panose="02020603050405020304" pitchFamily="18" charset="0"/>
              </a:rPr>
              <a:t>Romans 5:21</a:t>
            </a:r>
          </a:p>
          <a:p>
            <a:pPr algn="ctr"/>
            <a:r>
              <a:rPr lang="en-US" sz="3200" dirty="0" smtClean="0">
                <a:solidFill>
                  <a:schemeClr val="bg1"/>
                </a:solidFill>
                <a:latin typeface="Times New Roman" panose="02020603050405020304" pitchFamily="18" charset="0"/>
              </a:rPr>
              <a:t>Grace would reign through righteousness to eternal life </a:t>
            </a:r>
            <a:r>
              <a:rPr lang="en-US" sz="3200" u="sng" dirty="0" smtClean="0">
                <a:solidFill>
                  <a:schemeClr val="bg1"/>
                </a:solidFill>
                <a:latin typeface="Times New Roman" panose="02020603050405020304" pitchFamily="18" charset="0"/>
              </a:rPr>
              <a:t>through</a:t>
            </a:r>
            <a:r>
              <a:rPr lang="en-US" sz="3200" dirty="0" smtClean="0">
                <a:solidFill>
                  <a:schemeClr val="bg1"/>
                </a:solidFill>
                <a:latin typeface="Times New Roman" panose="02020603050405020304" pitchFamily="18" charset="0"/>
              </a:rPr>
              <a:t> Jesus Christ our Lord</a:t>
            </a:r>
          </a:p>
        </p:txBody>
      </p:sp>
    </p:spTree>
    <p:extLst>
      <p:ext uri="{BB962C8B-B14F-4D97-AF65-F5344CB8AC3E}">
        <p14:creationId xmlns:p14="http://schemas.microsoft.com/office/powerpoint/2010/main" val="52640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874" y="75235"/>
            <a:ext cx="9010890" cy="1603094"/>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cs typeface="Times New Roman" panose="02020603050405020304" pitchFamily="18" charset="0"/>
              </a:rPr>
              <a:t>Hebrews 9:26</a:t>
            </a:r>
          </a:p>
          <a:p>
            <a:pPr algn="ctr"/>
            <a:r>
              <a:rPr lang="en-US" sz="3200" spc="-150" dirty="0" smtClean="0">
                <a:latin typeface="Times New Roman" panose="02020603050405020304" pitchFamily="18" charset="0"/>
                <a:cs typeface="Times New Roman" panose="02020603050405020304" pitchFamily="18" charset="0"/>
              </a:rPr>
              <a:t>Now once at the consummation of the ages </a:t>
            </a:r>
            <a:r>
              <a:rPr lang="en-US" sz="3200" spc="-150" dirty="0" smtClean="0">
                <a:solidFill>
                  <a:schemeClr val="bg1">
                    <a:lumMod val="50000"/>
                  </a:schemeClr>
                </a:solidFill>
                <a:latin typeface="Times New Roman" panose="02020603050405020304" pitchFamily="18" charset="0"/>
                <a:cs typeface="Times New Roman" panose="02020603050405020304" pitchFamily="18" charset="0"/>
              </a:rPr>
              <a:t>He has been manifested to put away sin by the sacrifice of Himself</a:t>
            </a:r>
            <a:endParaRPr lang="en-US" sz="3200" spc="-15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57874" y="1904035"/>
            <a:ext cx="9010890" cy="2554545"/>
          </a:xfrm>
          <a:prstGeom prst="rect">
            <a:avLst/>
          </a:prstGeom>
          <a:noFill/>
        </p:spPr>
        <p:txBody>
          <a:bodyPr wrap="square" rtlCol="0">
            <a:spAutoFit/>
          </a:bodyPr>
          <a:lstStyle/>
          <a:p>
            <a:pPr algn="ctr"/>
            <a:r>
              <a:rPr lang="en-US" sz="3200" dirty="0" smtClean="0">
                <a:solidFill>
                  <a:srgbClr val="3C87CC"/>
                </a:solidFill>
                <a:latin typeface="Times New Roman" panose="02020603050405020304" pitchFamily="18" charset="0"/>
                <a:cs typeface="Times New Roman" panose="02020603050405020304" pitchFamily="18" charset="0"/>
              </a:rPr>
              <a:t>Galatians 4:4-5</a:t>
            </a:r>
          </a:p>
          <a:p>
            <a:pPr algn="ctr"/>
            <a:r>
              <a:rPr lang="en-US" sz="3200" dirty="0" smtClean="0">
                <a:solidFill>
                  <a:schemeClr val="bg1"/>
                </a:solidFill>
                <a:latin typeface="Times New Roman" panose="02020603050405020304" pitchFamily="18" charset="0"/>
                <a:cs typeface="Times New Roman" panose="02020603050405020304" pitchFamily="18" charset="0"/>
              </a:rPr>
              <a:t>But when the </a:t>
            </a:r>
            <a:r>
              <a:rPr lang="en-US" sz="3200" u="sng" dirty="0" smtClean="0">
                <a:solidFill>
                  <a:schemeClr val="bg1"/>
                </a:solidFill>
                <a:latin typeface="Times New Roman" panose="02020603050405020304" pitchFamily="18" charset="0"/>
                <a:cs typeface="Times New Roman" panose="02020603050405020304" pitchFamily="18" charset="0"/>
              </a:rPr>
              <a:t>fullness of the time came</a:t>
            </a:r>
            <a:r>
              <a:rPr lang="en-US" sz="3200" dirty="0" smtClean="0">
                <a:solidFill>
                  <a:schemeClr val="bg1"/>
                </a:solidFill>
                <a:latin typeface="Times New Roman" panose="02020603050405020304" pitchFamily="18" charset="0"/>
                <a:cs typeface="Times New Roman" panose="02020603050405020304" pitchFamily="18" charset="0"/>
              </a:rPr>
              <a:t>, God sent forth His Son, born of a woman, born under the Law, so that He might redeem those who were under the Law, that we might receive the adoption as sons.</a:t>
            </a:r>
            <a:endParaRPr 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978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874" y="75235"/>
            <a:ext cx="9010890" cy="2025570"/>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rPr>
              <a:t>Hebrews 9:24</a:t>
            </a:r>
          </a:p>
          <a:p>
            <a:pPr algn="ctr"/>
            <a:r>
              <a:rPr lang="en-US" sz="3200" spc="-150" dirty="0" smtClean="0">
                <a:solidFill>
                  <a:schemeClr val="bg1">
                    <a:lumMod val="50000"/>
                  </a:schemeClr>
                </a:solidFill>
                <a:latin typeface="Times New Roman" panose="02020603050405020304" pitchFamily="18" charset="0"/>
              </a:rPr>
              <a:t>For Christ did not enter a holy place made with hands, a mere copy of the true one,</a:t>
            </a:r>
            <a:r>
              <a:rPr lang="en-US" sz="3200" spc="-150" dirty="0" smtClean="0">
                <a:solidFill>
                  <a:schemeClr val="bg1"/>
                </a:solidFill>
                <a:latin typeface="Times New Roman" panose="02020603050405020304" pitchFamily="18" charset="0"/>
              </a:rPr>
              <a:t> </a:t>
            </a:r>
            <a:r>
              <a:rPr lang="en-US" sz="3200" spc="-150" dirty="0" smtClean="0">
                <a:solidFill>
                  <a:schemeClr val="bg1">
                    <a:lumMod val="50000"/>
                  </a:schemeClr>
                </a:solidFill>
                <a:latin typeface="Times New Roman" panose="02020603050405020304" pitchFamily="18" charset="0"/>
              </a:rPr>
              <a:t>but into heaven itself, now to appear in the presence of God </a:t>
            </a:r>
            <a:r>
              <a:rPr lang="en-US" sz="3200" spc="-150" dirty="0" smtClean="0">
                <a:solidFill>
                  <a:schemeClr val="bg1"/>
                </a:solidFill>
                <a:latin typeface="Times New Roman" panose="02020603050405020304" pitchFamily="18" charset="0"/>
              </a:rPr>
              <a:t>for us</a:t>
            </a:r>
            <a:endParaRPr lang="en-US" sz="3200" spc="-150" dirty="0">
              <a:solidFill>
                <a:schemeClr val="bg1"/>
              </a:solidFill>
              <a:latin typeface="Times New Roman" panose="02020603050405020304" pitchFamily="18" charset="0"/>
            </a:endParaRPr>
          </a:p>
        </p:txBody>
      </p:sp>
      <p:sp>
        <p:nvSpPr>
          <p:cNvPr id="3" name="TextBox 2"/>
          <p:cNvSpPr txBox="1"/>
          <p:nvPr/>
        </p:nvSpPr>
        <p:spPr>
          <a:xfrm>
            <a:off x="57874" y="2204976"/>
            <a:ext cx="9010890" cy="1569660"/>
          </a:xfrm>
          <a:prstGeom prst="rect">
            <a:avLst/>
          </a:prstGeom>
          <a:noFill/>
        </p:spPr>
        <p:txBody>
          <a:bodyPr wrap="square" rtlCol="0">
            <a:spAutoFit/>
          </a:bodyPr>
          <a:lstStyle/>
          <a:p>
            <a:pPr algn="ctr"/>
            <a:r>
              <a:rPr lang="en-US" sz="3200" dirty="0" smtClean="0">
                <a:solidFill>
                  <a:srgbClr val="3C87CC"/>
                </a:solidFill>
                <a:latin typeface="Times New Roman" panose="02020603050405020304" pitchFamily="18" charset="0"/>
              </a:rPr>
              <a:t>1 Corinthians 15:57</a:t>
            </a:r>
          </a:p>
          <a:p>
            <a:pPr algn="ctr"/>
            <a:r>
              <a:rPr lang="en-US" sz="3200" dirty="0" smtClean="0">
                <a:solidFill>
                  <a:schemeClr val="bg1"/>
                </a:solidFill>
                <a:latin typeface="Times New Roman" panose="02020603050405020304" pitchFamily="18" charset="0"/>
              </a:rPr>
              <a:t>Thanks be to God, who gives us the victory       </a:t>
            </a:r>
            <a:r>
              <a:rPr lang="en-US" sz="3200" u="sng" dirty="0" smtClean="0">
                <a:solidFill>
                  <a:schemeClr val="bg1"/>
                </a:solidFill>
                <a:latin typeface="Times New Roman" panose="02020603050405020304" pitchFamily="18" charset="0"/>
              </a:rPr>
              <a:t>through</a:t>
            </a:r>
            <a:r>
              <a:rPr lang="en-US" sz="3200" dirty="0" smtClean="0">
                <a:solidFill>
                  <a:schemeClr val="bg1"/>
                </a:solidFill>
                <a:latin typeface="Times New Roman" panose="02020603050405020304" pitchFamily="18" charset="0"/>
              </a:rPr>
              <a:t> our Lord Jesus Christ</a:t>
            </a:r>
          </a:p>
        </p:txBody>
      </p:sp>
    </p:spTree>
    <p:extLst>
      <p:ext uri="{BB962C8B-B14F-4D97-AF65-F5344CB8AC3E}">
        <p14:creationId xmlns:p14="http://schemas.microsoft.com/office/powerpoint/2010/main" val="47756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874" y="75235"/>
            <a:ext cx="9010890" cy="2025570"/>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rPr>
              <a:t>Hebrews 9:24</a:t>
            </a:r>
          </a:p>
          <a:p>
            <a:pPr algn="ctr"/>
            <a:r>
              <a:rPr lang="en-US" sz="3200" spc="-150" dirty="0" smtClean="0">
                <a:solidFill>
                  <a:schemeClr val="bg1">
                    <a:lumMod val="50000"/>
                  </a:schemeClr>
                </a:solidFill>
                <a:latin typeface="Times New Roman" panose="02020603050405020304" pitchFamily="18" charset="0"/>
              </a:rPr>
              <a:t>For Christ did not enter a holy place made with hands, a mere copy of the true one,</a:t>
            </a:r>
            <a:r>
              <a:rPr lang="en-US" sz="3200" spc="-150" dirty="0" smtClean="0">
                <a:solidFill>
                  <a:schemeClr val="bg1"/>
                </a:solidFill>
                <a:latin typeface="Times New Roman" panose="02020603050405020304" pitchFamily="18" charset="0"/>
              </a:rPr>
              <a:t> </a:t>
            </a:r>
            <a:r>
              <a:rPr lang="en-US" sz="3200" spc="-150" dirty="0" smtClean="0">
                <a:solidFill>
                  <a:schemeClr val="bg1">
                    <a:lumMod val="50000"/>
                  </a:schemeClr>
                </a:solidFill>
                <a:latin typeface="Times New Roman" panose="02020603050405020304" pitchFamily="18" charset="0"/>
              </a:rPr>
              <a:t>but into heaven itself, now to appear in the presence of God </a:t>
            </a:r>
            <a:r>
              <a:rPr lang="en-US" sz="3200" spc="-150" dirty="0" smtClean="0">
                <a:solidFill>
                  <a:schemeClr val="bg1"/>
                </a:solidFill>
                <a:latin typeface="Times New Roman" panose="02020603050405020304" pitchFamily="18" charset="0"/>
              </a:rPr>
              <a:t>for us</a:t>
            </a:r>
            <a:endParaRPr lang="en-US" sz="3200" spc="-150" dirty="0">
              <a:solidFill>
                <a:schemeClr val="bg1"/>
              </a:solidFill>
              <a:latin typeface="Times New Roman" panose="02020603050405020304" pitchFamily="18" charset="0"/>
            </a:endParaRPr>
          </a:p>
        </p:txBody>
      </p:sp>
      <p:sp>
        <p:nvSpPr>
          <p:cNvPr id="3" name="TextBox 2"/>
          <p:cNvSpPr txBox="1"/>
          <p:nvPr/>
        </p:nvSpPr>
        <p:spPr>
          <a:xfrm>
            <a:off x="57874" y="2204976"/>
            <a:ext cx="9010890" cy="1077218"/>
          </a:xfrm>
          <a:prstGeom prst="rect">
            <a:avLst/>
          </a:prstGeom>
          <a:noFill/>
        </p:spPr>
        <p:txBody>
          <a:bodyPr wrap="square" rtlCol="0">
            <a:spAutoFit/>
          </a:bodyPr>
          <a:lstStyle/>
          <a:p>
            <a:pPr algn="ctr"/>
            <a:r>
              <a:rPr lang="en-US" sz="3200" dirty="0" smtClean="0">
                <a:solidFill>
                  <a:srgbClr val="3C87CC"/>
                </a:solidFill>
                <a:latin typeface="Times New Roman" panose="02020603050405020304" pitchFamily="18" charset="0"/>
              </a:rPr>
              <a:t>2 Corinthians 5:18</a:t>
            </a:r>
          </a:p>
          <a:p>
            <a:pPr algn="ctr"/>
            <a:r>
              <a:rPr lang="en-US" sz="3200" dirty="0" smtClean="0">
                <a:solidFill>
                  <a:schemeClr val="bg1"/>
                </a:solidFill>
                <a:latin typeface="Times New Roman" panose="02020603050405020304" pitchFamily="18" charset="0"/>
              </a:rPr>
              <a:t>Reconciled us to Himself </a:t>
            </a:r>
            <a:r>
              <a:rPr lang="en-US" sz="3200" u="sng" dirty="0" smtClean="0">
                <a:solidFill>
                  <a:schemeClr val="bg1"/>
                </a:solidFill>
                <a:latin typeface="Times New Roman" panose="02020603050405020304" pitchFamily="18" charset="0"/>
              </a:rPr>
              <a:t>through</a:t>
            </a:r>
            <a:r>
              <a:rPr lang="en-US" sz="3200" dirty="0" smtClean="0">
                <a:solidFill>
                  <a:schemeClr val="bg1"/>
                </a:solidFill>
                <a:latin typeface="Times New Roman" panose="02020603050405020304" pitchFamily="18" charset="0"/>
              </a:rPr>
              <a:t> Christ</a:t>
            </a:r>
          </a:p>
        </p:txBody>
      </p:sp>
    </p:spTree>
    <p:extLst>
      <p:ext uri="{BB962C8B-B14F-4D97-AF65-F5344CB8AC3E}">
        <p14:creationId xmlns:p14="http://schemas.microsoft.com/office/powerpoint/2010/main" val="172226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874" y="75235"/>
            <a:ext cx="9010890" cy="2025570"/>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rPr>
              <a:t>Hebrews 9:24</a:t>
            </a:r>
          </a:p>
          <a:p>
            <a:pPr algn="ctr"/>
            <a:r>
              <a:rPr lang="en-US" sz="3200" spc="-150" dirty="0" smtClean="0">
                <a:solidFill>
                  <a:schemeClr val="bg1">
                    <a:lumMod val="50000"/>
                  </a:schemeClr>
                </a:solidFill>
                <a:latin typeface="Times New Roman" panose="02020603050405020304" pitchFamily="18" charset="0"/>
              </a:rPr>
              <a:t>For Christ did not enter a holy place made with hands, a mere copy of the true one,</a:t>
            </a:r>
            <a:r>
              <a:rPr lang="en-US" sz="3200" spc="-150" dirty="0" smtClean="0">
                <a:solidFill>
                  <a:schemeClr val="bg1"/>
                </a:solidFill>
                <a:latin typeface="Times New Roman" panose="02020603050405020304" pitchFamily="18" charset="0"/>
              </a:rPr>
              <a:t> </a:t>
            </a:r>
            <a:r>
              <a:rPr lang="en-US" sz="3200" spc="-150" dirty="0" smtClean="0">
                <a:solidFill>
                  <a:schemeClr val="bg1">
                    <a:lumMod val="50000"/>
                  </a:schemeClr>
                </a:solidFill>
                <a:latin typeface="Times New Roman" panose="02020603050405020304" pitchFamily="18" charset="0"/>
              </a:rPr>
              <a:t>but into heaven itself, now to appear in the presence of God </a:t>
            </a:r>
            <a:r>
              <a:rPr lang="en-US" sz="3200" spc="-150" dirty="0" smtClean="0">
                <a:solidFill>
                  <a:schemeClr val="bg1"/>
                </a:solidFill>
                <a:latin typeface="Times New Roman" panose="02020603050405020304" pitchFamily="18" charset="0"/>
              </a:rPr>
              <a:t>for us</a:t>
            </a:r>
            <a:endParaRPr lang="en-US" sz="3200" spc="-150" dirty="0">
              <a:solidFill>
                <a:schemeClr val="bg1"/>
              </a:solidFill>
              <a:latin typeface="Times New Roman" panose="02020603050405020304" pitchFamily="18" charset="0"/>
            </a:endParaRPr>
          </a:p>
        </p:txBody>
      </p:sp>
      <p:sp>
        <p:nvSpPr>
          <p:cNvPr id="3" name="TextBox 2"/>
          <p:cNvSpPr txBox="1"/>
          <p:nvPr/>
        </p:nvSpPr>
        <p:spPr>
          <a:xfrm>
            <a:off x="57874" y="2204976"/>
            <a:ext cx="9010890" cy="1569660"/>
          </a:xfrm>
          <a:prstGeom prst="rect">
            <a:avLst/>
          </a:prstGeom>
          <a:noFill/>
        </p:spPr>
        <p:txBody>
          <a:bodyPr wrap="square" rtlCol="0">
            <a:spAutoFit/>
          </a:bodyPr>
          <a:lstStyle/>
          <a:p>
            <a:pPr algn="ctr"/>
            <a:r>
              <a:rPr lang="en-US" sz="3200" dirty="0" smtClean="0">
                <a:solidFill>
                  <a:srgbClr val="3C87CC"/>
                </a:solidFill>
                <a:latin typeface="Times New Roman" panose="02020603050405020304" pitchFamily="18" charset="0"/>
              </a:rPr>
              <a:t>1 Thessalonians 5:9</a:t>
            </a:r>
          </a:p>
          <a:p>
            <a:pPr algn="ctr"/>
            <a:r>
              <a:rPr lang="en-US" sz="3200" dirty="0" smtClean="0">
                <a:solidFill>
                  <a:schemeClr val="bg1"/>
                </a:solidFill>
                <a:latin typeface="Times New Roman" panose="02020603050405020304" pitchFamily="18" charset="0"/>
              </a:rPr>
              <a:t>God has not destined us for wrath, but for obtaining salvation </a:t>
            </a:r>
            <a:r>
              <a:rPr lang="en-US" sz="3200" u="sng" dirty="0" smtClean="0">
                <a:solidFill>
                  <a:schemeClr val="bg1"/>
                </a:solidFill>
                <a:latin typeface="Times New Roman" panose="02020603050405020304" pitchFamily="18" charset="0"/>
              </a:rPr>
              <a:t>through</a:t>
            </a:r>
            <a:r>
              <a:rPr lang="en-US" sz="3200" dirty="0" smtClean="0">
                <a:solidFill>
                  <a:schemeClr val="bg1"/>
                </a:solidFill>
                <a:latin typeface="Times New Roman" panose="02020603050405020304" pitchFamily="18" charset="0"/>
              </a:rPr>
              <a:t> our Lord Jesus Christ</a:t>
            </a:r>
          </a:p>
        </p:txBody>
      </p:sp>
    </p:spTree>
    <p:extLst>
      <p:ext uri="{BB962C8B-B14F-4D97-AF65-F5344CB8AC3E}">
        <p14:creationId xmlns:p14="http://schemas.microsoft.com/office/powerpoint/2010/main" val="134302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874" y="75235"/>
            <a:ext cx="9010890" cy="2025570"/>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rPr>
              <a:t>Hebrews 9:24</a:t>
            </a:r>
          </a:p>
          <a:p>
            <a:pPr algn="ctr"/>
            <a:r>
              <a:rPr lang="en-US" sz="3200" spc="-150" dirty="0" smtClean="0">
                <a:solidFill>
                  <a:schemeClr val="bg1">
                    <a:lumMod val="50000"/>
                  </a:schemeClr>
                </a:solidFill>
                <a:latin typeface="Times New Roman" panose="02020603050405020304" pitchFamily="18" charset="0"/>
              </a:rPr>
              <a:t>For Christ did not enter a holy place made with hands, a mere copy of the true one,</a:t>
            </a:r>
            <a:r>
              <a:rPr lang="en-US" sz="3200" spc="-150" dirty="0" smtClean="0">
                <a:solidFill>
                  <a:schemeClr val="bg1"/>
                </a:solidFill>
                <a:latin typeface="Times New Roman" panose="02020603050405020304" pitchFamily="18" charset="0"/>
              </a:rPr>
              <a:t> </a:t>
            </a:r>
            <a:r>
              <a:rPr lang="en-US" sz="3200" spc="-150" dirty="0" smtClean="0">
                <a:solidFill>
                  <a:schemeClr val="bg1">
                    <a:lumMod val="50000"/>
                  </a:schemeClr>
                </a:solidFill>
                <a:latin typeface="Times New Roman" panose="02020603050405020304" pitchFamily="18" charset="0"/>
              </a:rPr>
              <a:t>but into heaven itself, now to appear in the presence of God </a:t>
            </a:r>
            <a:r>
              <a:rPr lang="en-US" sz="3200" spc="-150" dirty="0" smtClean="0">
                <a:solidFill>
                  <a:schemeClr val="bg1"/>
                </a:solidFill>
                <a:latin typeface="Times New Roman" panose="02020603050405020304" pitchFamily="18" charset="0"/>
              </a:rPr>
              <a:t>for us</a:t>
            </a:r>
            <a:endParaRPr lang="en-US" sz="3200" spc="-150" dirty="0">
              <a:solidFill>
                <a:schemeClr val="bg1"/>
              </a:solidFill>
              <a:latin typeface="Times New Roman" panose="02020603050405020304" pitchFamily="18" charset="0"/>
            </a:endParaRPr>
          </a:p>
        </p:txBody>
      </p:sp>
      <p:sp>
        <p:nvSpPr>
          <p:cNvPr id="3" name="TextBox 2"/>
          <p:cNvSpPr txBox="1"/>
          <p:nvPr/>
        </p:nvSpPr>
        <p:spPr>
          <a:xfrm>
            <a:off x="57874" y="2204976"/>
            <a:ext cx="9010890" cy="4524315"/>
          </a:xfrm>
          <a:prstGeom prst="rect">
            <a:avLst/>
          </a:prstGeom>
          <a:noFill/>
        </p:spPr>
        <p:txBody>
          <a:bodyPr wrap="square" rtlCol="0">
            <a:spAutoFit/>
          </a:bodyPr>
          <a:lstStyle/>
          <a:p>
            <a:pPr algn="ctr"/>
            <a:r>
              <a:rPr lang="en-US" sz="3200" dirty="0" smtClean="0">
                <a:solidFill>
                  <a:srgbClr val="3C87CC"/>
                </a:solidFill>
                <a:latin typeface="Times New Roman" panose="02020603050405020304" pitchFamily="18" charset="0"/>
              </a:rPr>
              <a:t>Ephesians 1:3-5</a:t>
            </a:r>
          </a:p>
          <a:p>
            <a:pPr algn="ctr"/>
            <a:r>
              <a:rPr lang="en-US" sz="3200" dirty="0" smtClean="0">
                <a:solidFill>
                  <a:schemeClr val="bg1"/>
                </a:solidFill>
                <a:latin typeface="Times New Roman" panose="02020603050405020304" pitchFamily="18" charset="0"/>
              </a:rPr>
              <a:t>Blessed be the God and Father of our Lord Jesus Christ, who has blessed us with every spiritual blessing in the heavenly places in Christ, just as He chose us in Him before the foundation of the world, that we would be holy and blameless before Him. In love He predestined us to adoption as sons </a:t>
            </a:r>
            <a:r>
              <a:rPr lang="en-US" sz="3200" u="sng" dirty="0" smtClean="0">
                <a:solidFill>
                  <a:schemeClr val="bg1"/>
                </a:solidFill>
                <a:latin typeface="Times New Roman" panose="02020603050405020304" pitchFamily="18" charset="0"/>
              </a:rPr>
              <a:t>through</a:t>
            </a:r>
            <a:r>
              <a:rPr lang="en-US" sz="3200" dirty="0" smtClean="0">
                <a:solidFill>
                  <a:schemeClr val="bg1"/>
                </a:solidFill>
                <a:latin typeface="Times New Roman" panose="02020603050405020304" pitchFamily="18" charset="0"/>
              </a:rPr>
              <a:t> Jesus Christ to Himself, according to the kind intention of His will.</a:t>
            </a:r>
          </a:p>
        </p:txBody>
      </p:sp>
    </p:spTree>
    <p:extLst>
      <p:ext uri="{BB962C8B-B14F-4D97-AF65-F5344CB8AC3E}">
        <p14:creationId xmlns:p14="http://schemas.microsoft.com/office/powerpoint/2010/main" val="23789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874" y="75235"/>
            <a:ext cx="9010890" cy="2025570"/>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rPr>
              <a:t>Hebrews 9:24</a:t>
            </a:r>
          </a:p>
          <a:p>
            <a:pPr algn="ctr"/>
            <a:r>
              <a:rPr lang="en-US" sz="3200" spc="-150" dirty="0" smtClean="0">
                <a:solidFill>
                  <a:schemeClr val="bg1">
                    <a:lumMod val="50000"/>
                  </a:schemeClr>
                </a:solidFill>
                <a:latin typeface="Times New Roman" panose="02020603050405020304" pitchFamily="18" charset="0"/>
              </a:rPr>
              <a:t>For Christ did not enter a holy place made with hands, a mere copy of the true one,</a:t>
            </a:r>
            <a:r>
              <a:rPr lang="en-US" sz="3200" spc="-150" dirty="0" smtClean="0">
                <a:solidFill>
                  <a:schemeClr val="bg1"/>
                </a:solidFill>
                <a:latin typeface="Times New Roman" panose="02020603050405020304" pitchFamily="18" charset="0"/>
              </a:rPr>
              <a:t> </a:t>
            </a:r>
            <a:r>
              <a:rPr lang="en-US" sz="3200" spc="-150" dirty="0" smtClean="0">
                <a:solidFill>
                  <a:schemeClr val="bg1">
                    <a:lumMod val="50000"/>
                  </a:schemeClr>
                </a:solidFill>
                <a:latin typeface="Times New Roman" panose="02020603050405020304" pitchFamily="18" charset="0"/>
              </a:rPr>
              <a:t>but into heaven itself, now to appear in the presence of God </a:t>
            </a:r>
            <a:r>
              <a:rPr lang="en-US" sz="3200" spc="-150" dirty="0" smtClean="0">
                <a:solidFill>
                  <a:schemeClr val="bg1"/>
                </a:solidFill>
                <a:latin typeface="Times New Roman" panose="02020603050405020304" pitchFamily="18" charset="0"/>
              </a:rPr>
              <a:t>for us</a:t>
            </a:r>
            <a:endParaRPr lang="en-US" sz="3200" spc="-150" dirty="0">
              <a:solidFill>
                <a:schemeClr val="bg1"/>
              </a:solidFill>
              <a:latin typeface="Times New Roman" panose="02020603050405020304" pitchFamily="18" charset="0"/>
            </a:endParaRPr>
          </a:p>
        </p:txBody>
      </p:sp>
      <p:sp>
        <p:nvSpPr>
          <p:cNvPr id="3" name="TextBox 2"/>
          <p:cNvSpPr txBox="1"/>
          <p:nvPr/>
        </p:nvSpPr>
        <p:spPr>
          <a:xfrm>
            <a:off x="57874" y="2204976"/>
            <a:ext cx="9010890" cy="1569660"/>
          </a:xfrm>
          <a:prstGeom prst="rect">
            <a:avLst/>
          </a:prstGeom>
          <a:noFill/>
        </p:spPr>
        <p:txBody>
          <a:bodyPr wrap="square" rtlCol="0">
            <a:spAutoFit/>
          </a:bodyPr>
          <a:lstStyle/>
          <a:p>
            <a:pPr algn="ctr"/>
            <a:r>
              <a:rPr lang="en-US" sz="3200" dirty="0" smtClean="0">
                <a:solidFill>
                  <a:srgbClr val="3C87CC"/>
                </a:solidFill>
                <a:latin typeface="Times New Roman" panose="02020603050405020304" pitchFamily="18" charset="0"/>
              </a:rPr>
              <a:t>Ephesians 5:26</a:t>
            </a:r>
          </a:p>
          <a:p>
            <a:pPr algn="ctr"/>
            <a:r>
              <a:rPr lang="en-US" sz="3200" dirty="0" smtClean="0">
                <a:solidFill>
                  <a:schemeClr val="bg1"/>
                </a:solidFill>
                <a:latin typeface="Times New Roman" panose="02020603050405020304" pitchFamily="18" charset="0"/>
              </a:rPr>
              <a:t>Having cleansed her by                                                 the washing of water with the word</a:t>
            </a:r>
          </a:p>
        </p:txBody>
      </p:sp>
    </p:spTree>
    <p:extLst>
      <p:ext uri="{BB962C8B-B14F-4D97-AF65-F5344CB8AC3E}">
        <p14:creationId xmlns:p14="http://schemas.microsoft.com/office/powerpoint/2010/main" val="1992254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874" y="75235"/>
            <a:ext cx="9010890" cy="2025570"/>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rPr>
              <a:t>Hebrews 9:24</a:t>
            </a:r>
          </a:p>
          <a:p>
            <a:pPr algn="ctr"/>
            <a:r>
              <a:rPr lang="en-US" sz="3200" spc="-150" dirty="0" smtClean="0">
                <a:solidFill>
                  <a:schemeClr val="bg1">
                    <a:lumMod val="50000"/>
                  </a:schemeClr>
                </a:solidFill>
                <a:latin typeface="Times New Roman" panose="02020603050405020304" pitchFamily="18" charset="0"/>
              </a:rPr>
              <a:t>For Christ did not enter a holy place made with hands, a mere copy of the true one,</a:t>
            </a:r>
            <a:r>
              <a:rPr lang="en-US" sz="3200" spc="-150" dirty="0" smtClean="0">
                <a:solidFill>
                  <a:schemeClr val="bg1"/>
                </a:solidFill>
                <a:latin typeface="Times New Roman" panose="02020603050405020304" pitchFamily="18" charset="0"/>
              </a:rPr>
              <a:t> </a:t>
            </a:r>
            <a:r>
              <a:rPr lang="en-US" sz="3200" spc="-150" dirty="0" smtClean="0">
                <a:solidFill>
                  <a:schemeClr val="bg1">
                    <a:lumMod val="50000"/>
                  </a:schemeClr>
                </a:solidFill>
                <a:latin typeface="Times New Roman" panose="02020603050405020304" pitchFamily="18" charset="0"/>
              </a:rPr>
              <a:t>but into heaven itself, now to appear in the presence of God </a:t>
            </a:r>
            <a:r>
              <a:rPr lang="en-US" sz="3200" spc="-150" dirty="0" smtClean="0">
                <a:solidFill>
                  <a:schemeClr val="bg1"/>
                </a:solidFill>
                <a:latin typeface="Times New Roman" panose="02020603050405020304" pitchFamily="18" charset="0"/>
              </a:rPr>
              <a:t>for us</a:t>
            </a:r>
            <a:endParaRPr lang="en-US" sz="3200" spc="-150" dirty="0">
              <a:solidFill>
                <a:schemeClr val="bg1"/>
              </a:solidFill>
              <a:latin typeface="Times New Roman" panose="02020603050405020304" pitchFamily="18" charset="0"/>
            </a:endParaRPr>
          </a:p>
        </p:txBody>
      </p:sp>
      <p:sp>
        <p:nvSpPr>
          <p:cNvPr id="3" name="TextBox 2"/>
          <p:cNvSpPr txBox="1"/>
          <p:nvPr/>
        </p:nvSpPr>
        <p:spPr>
          <a:xfrm>
            <a:off x="57874" y="2204976"/>
            <a:ext cx="9010890" cy="2062103"/>
          </a:xfrm>
          <a:prstGeom prst="rect">
            <a:avLst/>
          </a:prstGeom>
          <a:noFill/>
        </p:spPr>
        <p:txBody>
          <a:bodyPr wrap="square" rtlCol="0">
            <a:spAutoFit/>
          </a:bodyPr>
          <a:lstStyle/>
          <a:p>
            <a:pPr algn="ctr"/>
            <a:r>
              <a:rPr lang="en-US" sz="3200" dirty="0" smtClean="0">
                <a:solidFill>
                  <a:srgbClr val="3C87CC"/>
                </a:solidFill>
                <a:latin typeface="Times New Roman" panose="02020603050405020304" pitchFamily="18" charset="0"/>
              </a:rPr>
              <a:t>1 Corinthians 6:11</a:t>
            </a:r>
          </a:p>
          <a:p>
            <a:pPr algn="ctr"/>
            <a:r>
              <a:rPr lang="en-US" sz="3200" dirty="0" smtClean="0">
                <a:solidFill>
                  <a:schemeClr val="bg1"/>
                </a:solidFill>
                <a:latin typeface="Times New Roman" panose="02020603050405020304" pitchFamily="18" charset="0"/>
              </a:rPr>
              <a:t>You were washed, but you were sanctified, but you were justified in the name of the Lord Jesus Christ and in the Spirit of our God</a:t>
            </a:r>
          </a:p>
        </p:txBody>
      </p:sp>
    </p:spTree>
    <p:extLst>
      <p:ext uri="{BB962C8B-B14F-4D97-AF65-F5344CB8AC3E}">
        <p14:creationId xmlns:p14="http://schemas.microsoft.com/office/powerpoint/2010/main" val="404876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874" y="75235"/>
            <a:ext cx="9010890" cy="2025570"/>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rPr>
              <a:t>Hebrews 9:24</a:t>
            </a:r>
          </a:p>
          <a:p>
            <a:pPr algn="ctr"/>
            <a:r>
              <a:rPr lang="en-US" sz="3200" spc="-150" dirty="0" smtClean="0">
                <a:solidFill>
                  <a:schemeClr val="bg1">
                    <a:lumMod val="50000"/>
                  </a:schemeClr>
                </a:solidFill>
                <a:latin typeface="Times New Roman" panose="02020603050405020304" pitchFamily="18" charset="0"/>
              </a:rPr>
              <a:t>For Christ did not enter a holy place made with hands, a mere copy of the true one,</a:t>
            </a:r>
            <a:r>
              <a:rPr lang="en-US" sz="3200" spc="-150" dirty="0" smtClean="0">
                <a:solidFill>
                  <a:schemeClr val="bg1"/>
                </a:solidFill>
                <a:latin typeface="Times New Roman" panose="02020603050405020304" pitchFamily="18" charset="0"/>
              </a:rPr>
              <a:t> </a:t>
            </a:r>
            <a:r>
              <a:rPr lang="en-US" sz="3200" spc="-150" dirty="0" smtClean="0">
                <a:solidFill>
                  <a:schemeClr val="bg1">
                    <a:lumMod val="50000"/>
                  </a:schemeClr>
                </a:solidFill>
                <a:latin typeface="Times New Roman" panose="02020603050405020304" pitchFamily="18" charset="0"/>
              </a:rPr>
              <a:t>but into heaven itself, now to appear in the presence of God </a:t>
            </a:r>
            <a:r>
              <a:rPr lang="en-US" sz="3200" spc="-150" dirty="0" smtClean="0">
                <a:solidFill>
                  <a:schemeClr val="bg1"/>
                </a:solidFill>
                <a:latin typeface="Times New Roman" panose="02020603050405020304" pitchFamily="18" charset="0"/>
              </a:rPr>
              <a:t>for us</a:t>
            </a:r>
            <a:endParaRPr lang="en-US" sz="3200" spc="-150" dirty="0">
              <a:solidFill>
                <a:schemeClr val="bg1"/>
              </a:solidFill>
              <a:latin typeface="Times New Roman" panose="02020603050405020304" pitchFamily="18" charset="0"/>
            </a:endParaRPr>
          </a:p>
        </p:txBody>
      </p:sp>
      <p:sp>
        <p:nvSpPr>
          <p:cNvPr id="3" name="TextBox 2"/>
          <p:cNvSpPr txBox="1"/>
          <p:nvPr/>
        </p:nvSpPr>
        <p:spPr>
          <a:xfrm>
            <a:off x="57874" y="2204976"/>
            <a:ext cx="9010890" cy="1077218"/>
          </a:xfrm>
          <a:prstGeom prst="rect">
            <a:avLst/>
          </a:prstGeom>
          <a:noFill/>
        </p:spPr>
        <p:txBody>
          <a:bodyPr wrap="square" rtlCol="0">
            <a:spAutoFit/>
          </a:bodyPr>
          <a:lstStyle/>
          <a:p>
            <a:pPr algn="ctr"/>
            <a:r>
              <a:rPr lang="en-US" sz="3200" dirty="0" smtClean="0">
                <a:solidFill>
                  <a:srgbClr val="3C87CC"/>
                </a:solidFill>
                <a:latin typeface="Times New Roman" panose="02020603050405020304" pitchFamily="18" charset="0"/>
              </a:rPr>
              <a:t>Romans 6:3 and Galatians 3:27</a:t>
            </a:r>
          </a:p>
          <a:p>
            <a:pPr algn="ctr"/>
            <a:r>
              <a:rPr lang="en-US" sz="3200" dirty="0" smtClean="0">
                <a:solidFill>
                  <a:schemeClr val="bg1"/>
                </a:solidFill>
                <a:latin typeface="Times New Roman" panose="02020603050405020304" pitchFamily="18" charset="0"/>
              </a:rPr>
              <a:t>Baptized into Christ</a:t>
            </a:r>
          </a:p>
        </p:txBody>
      </p:sp>
    </p:spTree>
    <p:extLst>
      <p:ext uri="{BB962C8B-B14F-4D97-AF65-F5344CB8AC3E}">
        <p14:creationId xmlns:p14="http://schemas.microsoft.com/office/powerpoint/2010/main" val="146370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874" y="75235"/>
            <a:ext cx="9010890" cy="2025570"/>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rPr>
              <a:t>Hebrews 9:24</a:t>
            </a:r>
          </a:p>
          <a:p>
            <a:pPr algn="ctr"/>
            <a:r>
              <a:rPr lang="en-US" sz="3200" spc="-150" dirty="0" smtClean="0">
                <a:solidFill>
                  <a:schemeClr val="bg1">
                    <a:lumMod val="50000"/>
                  </a:schemeClr>
                </a:solidFill>
                <a:latin typeface="Times New Roman" panose="02020603050405020304" pitchFamily="18" charset="0"/>
              </a:rPr>
              <a:t>For Christ did not enter a holy place made with hands, a mere copy of the true one,</a:t>
            </a:r>
            <a:r>
              <a:rPr lang="en-US" sz="3200" spc="-150" dirty="0" smtClean="0">
                <a:solidFill>
                  <a:schemeClr val="bg1"/>
                </a:solidFill>
                <a:latin typeface="Times New Roman" panose="02020603050405020304" pitchFamily="18" charset="0"/>
              </a:rPr>
              <a:t> </a:t>
            </a:r>
            <a:r>
              <a:rPr lang="en-US" sz="3200" spc="-150" dirty="0" smtClean="0">
                <a:solidFill>
                  <a:schemeClr val="bg1">
                    <a:lumMod val="50000"/>
                  </a:schemeClr>
                </a:solidFill>
                <a:latin typeface="Times New Roman" panose="02020603050405020304" pitchFamily="18" charset="0"/>
              </a:rPr>
              <a:t>but into heaven itself, now to appear in the presence of God for us</a:t>
            </a:r>
            <a:endParaRPr lang="en-US" sz="3200" spc="-150" dirty="0">
              <a:solidFill>
                <a:schemeClr val="bg1">
                  <a:lumMod val="50000"/>
                </a:schemeClr>
              </a:solidFill>
              <a:latin typeface="Times New Roman" panose="02020603050405020304" pitchFamily="18" charset="0"/>
            </a:endParaRPr>
          </a:p>
        </p:txBody>
      </p:sp>
      <p:sp>
        <p:nvSpPr>
          <p:cNvPr id="3" name="TextBox 2"/>
          <p:cNvSpPr txBox="1"/>
          <p:nvPr/>
        </p:nvSpPr>
        <p:spPr>
          <a:xfrm>
            <a:off x="57874" y="2204976"/>
            <a:ext cx="9010890" cy="1569660"/>
          </a:xfrm>
          <a:prstGeom prst="rect">
            <a:avLst/>
          </a:prstGeom>
          <a:noFill/>
        </p:spPr>
        <p:txBody>
          <a:bodyPr wrap="square" rtlCol="0">
            <a:spAutoFit/>
          </a:bodyPr>
          <a:lstStyle/>
          <a:p>
            <a:pPr algn="ctr"/>
            <a:r>
              <a:rPr lang="en-US" sz="3200" dirty="0" smtClean="0">
                <a:solidFill>
                  <a:srgbClr val="3C87CC"/>
                </a:solidFill>
                <a:latin typeface="Times New Roman" panose="02020603050405020304" pitchFamily="18" charset="0"/>
              </a:rPr>
              <a:t>1 Timothy 2:5</a:t>
            </a:r>
          </a:p>
          <a:p>
            <a:pPr algn="ctr"/>
            <a:r>
              <a:rPr lang="en-US" sz="3200" dirty="0" smtClean="0">
                <a:solidFill>
                  <a:schemeClr val="bg1"/>
                </a:solidFill>
                <a:latin typeface="Times New Roman" panose="02020603050405020304" pitchFamily="18" charset="0"/>
              </a:rPr>
              <a:t>For there is one God, and one mediator            between God and men, the man Christ Jesus</a:t>
            </a:r>
          </a:p>
        </p:txBody>
      </p:sp>
    </p:spTree>
    <p:extLst>
      <p:ext uri="{BB962C8B-B14F-4D97-AF65-F5344CB8AC3E}">
        <p14:creationId xmlns:p14="http://schemas.microsoft.com/office/powerpoint/2010/main" val="30749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874" y="75235"/>
            <a:ext cx="9010890" cy="2025570"/>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rPr>
              <a:t>Hebrews 9:28</a:t>
            </a:r>
          </a:p>
          <a:p>
            <a:pPr algn="ctr"/>
            <a:r>
              <a:rPr lang="en-US" sz="3200" spc="-150" dirty="0" smtClean="0">
                <a:solidFill>
                  <a:schemeClr val="bg1"/>
                </a:solidFill>
                <a:latin typeface="Times New Roman" panose="02020603050405020304" pitchFamily="18" charset="0"/>
              </a:rPr>
              <a:t>Christ also, having been offered once to bear the sons of many, will appear a second time for salvation without reference to sin, to those who eagerly await Him</a:t>
            </a:r>
            <a:endParaRPr lang="en-US" sz="3200" spc="-150"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254556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874" y="75235"/>
            <a:ext cx="9010890" cy="2025570"/>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rPr>
              <a:t>Hebrews 9:28</a:t>
            </a:r>
          </a:p>
          <a:p>
            <a:pPr algn="ctr"/>
            <a:r>
              <a:rPr lang="en-US" sz="3200" spc="-150" dirty="0" smtClean="0">
                <a:solidFill>
                  <a:schemeClr val="bg1">
                    <a:lumMod val="50000"/>
                  </a:schemeClr>
                </a:solidFill>
                <a:latin typeface="Times New Roman" panose="02020603050405020304" pitchFamily="18" charset="0"/>
              </a:rPr>
              <a:t>Christ also, having been offered once to bear the sons of many, </a:t>
            </a:r>
            <a:r>
              <a:rPr lang="en-US" sz="3200" spc="-150" dirty="0" smtClean="0">
                <a:solidFill>
                  <a:schemeClr val="bg1"/>
                </a:solidFill>
                <a:latin typeface="Times New Roman" panose="02020603050405020304" pitchFamily="18" charset="0"/>
              </a:rPr>
              <a:t>will appear a second time </a:t>
            </a:r>
            <a:r>
              <a:rPr lang="en-US" sz="3200" spc="-150" dirty="0" smtClean="0">
                <a:solidFill>
                  <a:schemeClr val="bg1">
                    <a:lumMod val="50000"/>
                  </a:schemeClr>
                </a:solidFill>
                <a:latin typeface="Times New Roman" panose="02020603050405020304" pitchFamily="18" charset="0"/>
              </a:rPr>
              <a:t>for salvation without reference to sin, to those who eagerly await Him</a:t>
            </a:r>
            <a:endParaRPr lang="en-US" sz="3200" spc="-150" dirty="0">
              <a:solidFill>
                <a:schemeClr val="bg1">
                  <a:lumMod val="50000"/>
                </a:schemeClr>
              </a:solidFill>
              <a:latin typeface="Times New Roman" panose="02020603050405020304" pitchFamily="18" charset="0"/>
            </a:endParaRPr>
          </a:p>
        </p:txBody>
      </p:sp>
      <p:sp>
        <p:nvSpPr>
          <p:cNvPr id="3" name="TextBox 2"/>
          <p:cNvSpPr txBox="1"/>
          <p:nvPr/>
        </p:nvSpPr>
        <p:spPr>
          <a:xfrm>
            <a:off x="57874" y="2204976"/>
            <a:ext cx="9010890" cy="2554545"/>
          </a:xfrm>
          <a:prstGeom prst="rect">
            <a:avLst/>
          </a:prstGeom>
          <a:noFill/>
        </p:spPr>
        <p:txBody>
          <a:bodyPr wrap="square" rtlCol="0">
            <a:spAutoFit/>
          </a:bodyPr>
          <a:lstStyle/>
          <a:p>
            <a:pPr algn="ctr"/>
            <a:r>
              <a:rPr lang="en-US" sz="3200" dirty="0" smtClean="0">
                <a:solidFill>
                  <a:srgbClr val="3C87CC"/>
                </a:solidFill>
                <a:latin typeface="Times New Roman" panose="02020603050405020304" pitchFamily="18" charset="0"/>
              </a:rPr>
              <a:t>Acts 1:11</a:t>
            </a:r>
          </a:p>
          <a:p>
            <a:pPr algn="ctr"/>
            <a:r>
              <a:rPr lang="en-US" sz="3200" dirty="0" smtClean="0">
                <a:solidFill>
                  <a:schemeClr val="bg1"/>
                </a:solidFill>
                <a:latin typeface="Times New Roman" panose="02020603050405020304" pitchFamily="18" charset="0"/>
              </a:rPr>
              <a:t>Men of Galilee, why do you stand looking into the sky? This Jesus, who has been taken up from you into heaven, will come in just the same way as you have watched Him go into heaven</a:t>
            </a:r>
          </a:p>
        </p:txBody>
      </p:sp>
    </p:spTree>
    <p:extLst>
      <p:ext uri="{BB962C8B-B14F-4D97-AF65-F5344CB8AC3E}">
        <p14:creationId xmlns:p14="http://schemas.microsoft.com/office/powerpoint/2010/main" val="181911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874" y="75235"/>
            <a:ext cx="9010890" cy="1603094"/>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rPr>
              <a:t>Hebrews 9:26</a:t>
            </a:r>
          </a:p>
          <a:p>
            <a:pPr algn="ctr"/>
            <a:r>
              <a:rPr lang="en-US" sz="3200" spc="-150" dirty="0" smtClean="0">
                <a:latin typeface="Times New Roman" panose="02020603050405020304" pitchFamily="18" charset="0"/>
              </a:rPr>
              <a:t>Now once at the consummation of the ages </a:t>
            </a:r>
            <a:r>
              <a:rPr lang="en-US" sz="3200" spc="-150" dirty="0" smtClean="0">
                <a:solidFill>
                  <a:schemeClr val="bg1">
                    <a:lumMod val="50000"/>
                  </a:schemeClr>
                </a:solidFill>
                <a:latin typeface="Times New Roman" panose="02020603050405020304" pitchFamily="18" charset="0"/>
              </a:rPr>
              <a:t>He has been manifested to put away sin by the sacrifice of Himself</a:t>
            </a:r>
            <a:endParaRPr lang="en-US" sz="3200" spc="-150" dirty="0">
              <a:solidFill>
                <a:schemeClr val="bg1">
                  <a:lumMod val="50000"/>
                </a:schemeClr>
              </a:solidFill>
              <a:latin typeface="Times New Roman" panose="02020603050405020304" pitchFamily="18" charset="0"/>
            </a:endParaRPr>
          </a:p>
        </p:txBody>
      </p:sp>
      <p:sp>
        <p:nvSpPr>
          <p:cNvPr id="3" name="TextBox 2"/>
          <p:cNvSpPr txBox="1"/>
          <p:nvPr/>
        </p:nvSpPr>
        <p:spPr>
          <a:xfrm>
            <a:off x="57874" y="1904035"/>
            <a:ext cx="9010890" cy="3046988"/>
          </a:xfrm>
          <a:prstGeom prst="rect">
            <a:avLst/>
          </a:prstGeom>
          <a:noFill/>
        </p:spPr>
        <p:txBody>
          <a:bodyPr wrap="square" rtlCol="0">
            <a:spAutoFit/>
          </a:bodyPr>
          <a:lstStyle/>
          <a:p>
            <a:pPr algn="ctr"/>
            <a:r>
              <a:rPr lang="en-US" sz="3200" dirty="0" smtClean="0">
                <a:solidFill>
                  <a:srgbClr val="3C87CC"/>
                </a:solidFill>
                <a:latin typeface="Times New Roman" panose="02020603050405020304" pitchFamily="18" charset="0"/>
              </a:rPr>
              <a:t>Ephesians 1:9-10</a:t>
            </a:r>
          </a:p>
          <a:p>
            <a:pPr algn="ctr"/>
            <a:r>
              <a:rPr lang="en-US" sz="3200" dirty="0" smtClean="0">
                <a:solidFill>
                  <a:schemeClr val="bg1"/>
                </a:solidFill>
                <a:latin typeface="Times New Roman" panose="02020603050405020304" pitchFamily="18" charset="0"/>
              </a:rPr>
              <a:t>made known to us the mystery of His will, according to His kind intention which He purposed in Him with a view to an administration suitable to the </a:t>
            </a:r>
            <a:r>
              <a:rPr lang="en-US" sz="3200" u="sng" dirty="0" smtClean="0">
                <a:solidFill>
                  <a:schemeClr val="bg1"/>
                </a:solidFill>
                <a:latin typeface="Times New Roman" panose="02020603050405020304" pitchFamily="18" charset="0"/>
              </a:rPr>
              <a:t>fullness of times</a:t>
            </a:r>
            <a:r>
              <a:rPr lang="en-US" sz="3200" dirty="0" smtClean="0">
                <a:solidFill>
                  <a:schemeClr val="bg1"/>
                </a:solidFill>
                <a:latin typeface="Times New Roman" panose="02020603050405020304" pitchFamily="18" charset="0"/>
              </a:rPr>
              <a:t>, that is, the summing up of all things in Christ, things in the heavens and things on the earth</a:t>
            </a:r>
            <a:endParaRPr lang="en-US" sz="3200"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239512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874" y="75235"/>
            <a:ext cx="9010890" cy="2025570"/>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rPr>
              <a:t>Hebrews 9:28</a:t>
            </a:r>
          </a:p>
          <a:p>
            <a:pPr algn="ctr"/>
            <a:r>
              <a:rPr lang="en-US" sz="3200" spc="-150" dirty="0" smtClean="0">
                <a:solidFill>
                  <a:schemeClr val="bg1">
                    <a:lumMod val="50000"/>
                  </a:schemeClr>
                </a:solidFill>
                <a:latin typeface="Times New Roman" panose="02020603050405020304" pitchFamily="18" charset="0"/>
              </a:rPr>
              <a:t>Christ also, having been offered once to bear the sons of many, </a:t>
            </a:r>
            <a:r>
              <a:rPr lang="en-US" sz="3200" spc="-150" dirty="0" smtClean="0">
                <a:solidFill>
                  <a:schemeClr val="bg1"/>
                </a:solidFill>
                <a:latin typeface="Times New Roman" panose="02020603050405020304" pitchFamily="18" charset="0"/>
              </a:rPr>
              <a:t>will appear a second time </a:t>
            </a:r>
            <a:r>
              <a:rPr lang="en-US" sz="3200" spc="-150" dirty="0" smtClean="0">
                <a:solidFill>
                  <a:schemeClr val="bg1">
                    <a:lumMod val="50000"/>
                  </a:schemeClr>
                </a:solidFill>
                <a:latin typeface="Times New Roman" panose="02020603050405020304" pitchFamily="18" charset="0"/>
              </a:rPr>
              <a:t>for salvation without reference to sin, to those who eagerly await Him</a:t>
            </a:r>
            <a:endParaRPr lang="en-US" sz="3200" spc="-150" dirty="0">
              <a:solidFill>
                <a:schemeClr val="bg1">
                  <a:lumMod val="50000"/>
                </a:schemeClr>
              </a:solidFill>
              <a:latin typeface="Times New Roman" panose="02020603050405020304" pitchFamily="18" charset="0"/>
            </a:endParaRPr>
          </a:p>
        </p:txBody>
      </p:sp>
      <p:sp>
        <p:nvSpPr>
          <p:cNvPr id="3" name="TextBox 2"/>
          <p:cNvSpPr txBox="1"/>
          <p:nvPr/>
        </p:nvSpPr>
        <p:spPr>
          <a:xfrm>
            <a:off x="57874" y="2204976"/>
            <a:ext cx="9010890" cy="1569660"/>
          </a:xfrm>
          <a:prstGeom prst="rect">
            <a:avLst/>
          </a:prstGeom>
          <a:noFill/>
        </p:spPr>
        <p:txBody>
          <a:bodyPr wrap="square" rtlCol="0">
            <a:spAutoFit/>
          </a:bodyPr>
          <a:lstStyle/>
          <a:p>
            <a:pPr algn="ctr"/>
            <a:r>
              <a:rPr lang="en-US" sz="3200" dirty="0" smtClean="0">
                <a:solidFill>
                  <a:srgbClr val="3C87CC"/>
                </a:solidFill>
                <a:latin typeface="Times New Roman" panose="02020603050405020304" pitchFamily="18" charset="0"/>
              </a:rPr>
              <a:t>Revelation 1:7</a:t>
            </a:r>
          </a:p>
          <a:p>
            <a:pPr algn="ctr"/>
            <a:r>
              <a:rPr lang="en-US" sz="3200" dirty="0" smtClean="0">
                <a:solidFill>
                  <a:schemeClr val="bg1"/>
                </a:solidFill>
                <a:latin typeface="Times New Roman" panose="02020603050405020304" pitchFamily="18" charset="0"/>
              </a:rPr>
              <a:t>He is coming with the clouds, and every eye will see Him, even those who pierced Him</a:t>
            </a:r>
          </a:p>
        </p:txBody>
      </p:sp>
    </p:spTree>
    <p:extLst>
      <p:ext uri="{BB962C8B-B14F-4D97-AF65-F5344CB8AC3E}">
        <p14:creationId xmlns:p14="http://schemas.microsoft.com/office/powerpoint/2010/main" val="105837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874" y="75235"/>
            <a:ext cx="9010890" cy="2025570"/>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rPr>
              <a:t>Hebrews 9:28</a:t>
            </a:r>
          </a:p>
          <a:p>
            <a:pPr algn="ctr"/>
            <a:r>
              <a:rPr lang="en-US" sz="3200" spc="-150" dirty="0" smtClean="0">
                <a:solidFill>
                  <a:schemeClr val="bg1">
                    <a:lumMod val="50000"/>
                  </a:schemeClr>
                </a:solidFill>
                <a:latin typeface="Times New Roman" panose="02020603050405020304" pitchFamily="18" charset="0"/>
              </a:rPr>
              <a:t>Christ also, having been offered once to bear the sons of many, </a:t>
            </a:r>
            <a:r>
              <a:rPr lang="en-US" sz="3200" spc="-150" dirty="0" smtClean="0">
                <a:solidFill>
                  <a:schemeClr val="bg1"/>
                </a:solidFill>
                <a:latin typeface="Times New Roman" panose="02020603050405020304" pitchFamily="18" charset="0"/>
              </a:rPr>
              <a:t>will appear a second time </a:t>
            </a:r>
            <a:r>
              <a:rPr lang="en-US" sz="3200" spc="-150" dirty="0" smtClean="0">
                <a:solidFill>
                  <a:schemeClr val="bg1">
                    <a:lumMod val="50000"/>
                  </a:schemeClr>
                </a:solidFill>
                <a:latin typeface="Times New Roman" panose="02020603050405020304" pitchFamily="18" charset="0"/>
              </a:rPr>
              <a:t>for salvation without reference to sin, to those who eagerly await Him</a:t>
            </a:r>
            <a:endParaRPr lang="en-US" sz="3200" spc="-150" dirty="0">
              <a:solidFill>
                <a:schemeClr val="bg1">
                  <a:lumMod val="50000"/>
                </a:schemeClr>
              </a:solidFill>
              <a:latin typeface="Times New Roman" panose="02020603050405020304" pitchFamily="18" charset="0"/>
            </a:endParaRPr>
          </a:p>
        </p:txBody>
      </p:sp>
      <p:sp>
        <p:nvSpPr>
          <p:cNvPr id="3" name="TextBox 2"/>
          <p:cNvSpPr txBox="1"/>
          <p:nvPr/>
        </p:nvSpPr>
        <p:spPr>
          <a:xfrm>
            <a:off x="57874" y="2204976"/>
            <a:ext cx="9010890" cy="2062103"/>
          </a:xfrm>
          <a:prstGeom prst="rect">
            <a:avLst/>
          </a:prstGeom>
          <a:noFill/>
        </p:spPr>
        <p:txBody>
          <a:bodyPr wrap="square" rtlCol="0">
            <a:spAutoFit/>
          </a:bodyPr>
          <a:lstStyle/>
          <a:p>
            <a:pPr algn="ctr"/>
            <a:r>
              <a:rPr lang="en-US" sz="3200" dirty="0" smtClean="0">
                <a:solidFill>
                  <a:srgbClr val="3C87CC"/>
                </a:solidFill>
                <a:latin typeface="Times New Roman" panose="02020603050405020304" pitchFamily="18" charset="0"/>
              </a:rPr>
              <a:t>1 Thessalonians 4:16</a:t>
            </a:r>
          </a:p>
          <a:p>
            <a:pPr algn="ctr"/>
            <a:r>
              <a:rPr lang="en-US" sz="3200" dirty="0" smtClean="0">
                <a:solidFill>
                  <a:schemeClr val="bg1"/>
                </a:solidFill>
                <a:latin typeface="Times New Roman" panose="02020603050405020304" pitchFamily="18" charset="0"/>
              </a:rPr>
              <a:t>For the Lord Himself will descend from heaven with a shout, with the voice of the archangel and with the trumpet of God, and the dead in Christ will rise first</a:t>
            </a:r>
          </a:p>
        </p:txBody>
      </p:sp>
    </p:spTree>
    <p:extLst>
      <p:ext uri="{BB962C8B-B14F-4D97-AF65-F5344CB8AC3E}">
        <p14:creationId xmlns:p14="http://schemas.microsoft.com/office/powerpoint/2010/main" val="629099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874" y="75235"/>
            <a:ext cx="9010890" cy="2025570"/>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rPr>
              <a:t>Hebrews 9:28</a:t>
            </a:r>
          </a:p>
          <a:p>
            <a:pPr algn="ctr"/>
            <a:r>
              <a:rPr lang="en-US" sz="3200" spc="-150" dirty="0" smtClean="0">
                <a:solidFill>
                  <a:schemeClr val="bg1">
                    <a:lumMod val="50000"/>
                  </a:schemeClr>
                </a:solidFill>
                <a:latin typeface="Times New Roman" panose="02020603050405020304" pitchFamily="18" charset="0"/>
              </a:rPr>
              <a:t>Christ also, having been offered once to bear the sons of many, </a:t>
            </a:r>
            <a:r>
              <a:rPr lang="en-US" sz="3200" spc="-150" dirty="0" smtClean="0">
                <a:solidFill>
                  <a:schemeClr val="bg1"/>
                </a:solidFill>
                <a:latin typeface="Times New Roman" panose="02020603050405020304" pitchFamily="18" charset="0"/>
              </a:rPr>
              <a:t>will appear a second time </a:t>
            </a:r>
            <a:r>
              <a:rPr lang="en-US" sz="3200" spc="-150" dirty="0" smtClean="0">
                <a:solidFill>
                  <a:schemeClr val="bg1">
                    <a:lumMod val="50000"/>
                  </a:schemeClr>
                </a:solidFill>
                <a:latin typeface="Times New Roman" panose="02020603050405020304" pitchFamily="18" charset="0"/>
              </a:rPr>
              <a:t>for salvation without reference to sin, to those who eagerly await Him</a:t>
            </a:r>
            <a:endParaRPr lang="en-US" sz="3200" spc="-150" dirty="0">
              <a:solidFill>
                <a:schemeClr val="bg1">
                  <a:lumMod val="50000"/>
                </a:schemeClr>
              </a:solidFill>
              <a:latin typeface="Times New Roman" panose="02020603050405020304" pitchFamily="18" charset="0"/>
            </a:endParaRPr>
          </a:p>
        </p:txBody>
      </p:sp>
      <p:sp>
        <p:nvSpPr>
          <p:cNvPr id="3" name="TextBox 2"/>
          <p:cNvSpPr txBox="1"/>
          <p:nvPr/>
        </p:nvSpPr>
        <p:spPr>
          <a:xfrm>
            <a:off x="57874" y="2204976"/>
            <a:ext cx="9010890" cy="1569660"/>
          </a:xfrm>
          <a:prstGeom prst="rect">
            <a:avLst/>
          </a:prstGeom>
          <a:noFill/>
        </p:spPr>
        <p:txBody>
          <a:bodyPr wrap="square" rtlCol="0">
            <a:spAutoFit/>
          </a:bodyPr>
          <a:lstStyle/>
          <a:p>
            <a:pPr algn="ctr"/>
            <a:r>
              <a:rPr lang="en-US" sz="3200" dirty="0" smtClean="0">
                <a:solidFill>
                  <a:srgbClr val="3C87CC"/>
                </a:solidFill>
                <a:latin typeface="Times New Roman" panose="02020603050405020304" pitchFamily="18" charset="0"/>
              </a:rPr>
              <a:t>John 5:28</a:t>
            </a:r>
          </a:p>
          <a:p>
            <a:pPr algn="ctr"/>
            <a:r>
              <a:rPr lang="en-US" sz="3200" dirty="0" smtClean="0">
                <a:solidFill>
                  <a:schemeClr val="bg1"/>
                </a:solidFill>
                <a:latin typeface="Times New Roman" panose="02020603050405020304" pitchFamily="18" charset="0"/>
              </a:rPr>
              <a:t>An hour is coming, in which all who are in the tombs will hear His voice</a:t>
            </a:r>
          </a:p>
        </p:txBody>
      </p:sp>
    </p:spTree>
    <p:extLst>
      <p:ext uri="{BB962C8B-B14F-4D97-AF65-F5344CB8AC3E}">
        <p14:creationId xmlns:p14="http://schemas.microsoft.com/office/powerpoint/2010/main" val="93375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874" y="75235"/>
            <a:ext cx="9010890" cy="2025570"/>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rPr>
              <a:t>Hebrews 9:28</a:t>
            </a:r>
          </a:p>
          <a:p>
            <a:pPr algn="ctr"/>
            <a:r>
              <a:rPr lang="en-US" sz="3200" spc="-150" dirty="0" smtClean="0">
                <a:solidFill>
                  <a:schemeClr val="bg1">
                    <a:lumMod val="50000"/>
                  </a:schemeClr>
                </a:solidFill>
                <a:latin typeface="Times New Roman" panose="02020603050405020304" pitchFamily="18" charset="0"/>
              </a:rPr>
              <a:t>Christ also, having been offered once to bear the sons of many, </a:t>
            </a:r>
            <a:r>
              <a:rPr lang="en-US" sz="3200" spc="-150" dirty="0" smtClean="0">
                <a:solidFill>
                  <a:schemeClr val="bg1"/>
                </a:solidFill>
                <a:latin typeface="Times New Roman" panose="02020603050405020304" pitchFamily="18" charset="0"/>
              </a:rPr>
              <a:t>will appear a second time </a:t>
            </a:r>
            <a:r>
              <a:rPr lang="en-US" sz="3200" spc="-150" dirty="0" smtClean="0">
                <a:solidFill>
                  <a:schemeClr val="bg1">
                    <a:lumMod val="50000"/>
                  </a:schemeClr>
                </a:solidFill>
                <a:latin typeface="Times New Roman" panose="02020603050405020304" pitchFamily="18" charset="0"/>
              </a:rPr>
              <a:t>for salvation without reference to sin, to those who eagerly await Him</a:t>
            </a:r>
            <a:endParaRPr lang="en-US" sz="3200" spc="-150" dirty="0">
              <a:solidFill>
                <a:schemeClr val="bg1">
                  <a:lumMod val="50000"/>
                </a:schemeClr>
              </a:solidFill>
              <a:latin typeface="Times New Roman" panose="02020603050405020304" pitchFamily="18" charset="0"/>
            </a:endParaRPr>
          </a:p>
        </p:txBody>
      </p:sp>
      <p:sp>
        <p:nvSpPr>
          <p:cNvPr id="3" name="TextBox 2"/>
          <p:cNvSpPr txBox="1"/>
          <p:nvPr/>
        </p:nvSpPr>
        <p:spPr>
          <a:xfrm>
            <a:off x="57874" y="2204976"/>
            <a:ext cx="9010890" cy="2554545"/>
          </a:xfrm>
          <a:prstGeom prst="rect">
            <a:avLst/>
          </a:prstGeom>
          <a:noFill/>
        </p:spPr>
        <p:txBody>
          <a:bodyPr wrap="square" rtlCol="0">
            <a:spAutoFit/>
          </a:bodyPr>
          <a:lstStyle/>
          <a:p>
            <a:pPr algn="ctr"/>
            <a:r>
              <a:rPr lang="en-US" sz="3200" dirty="0" smtClean="0">
                <a:solidFill>
                  <a:srgbClr val="3C87CC"/>
                </a:solidFill>
                <a:latin typeface="Times New Roman" panose="02020603050405020304" pitchFamily="18" charset="0"/>
              </a:rPr>
              <a:t>2 Peter 3:11</a:t>
            </a:r>
          </a:p>
          <a:p>
            <a:pPr algn="ctr"/>
            <a:r>
              <a:rPr lang="en-US" sz="3200" dirty="0" smtClean="0">
                <a:solidFill>
                  <a:schemeClr val="bg1"/>
                </a:solidFill>
                <a:latin typeface="Times New Roman" panose="02020603050405020304" pitchFamily="18" charset="0"/>
              </a:rPr>
              <a:t>The day of the Lord will come like a thief, in which the heavens will pass away with a roar and the elements will be destroyed with intense heat, and the earth and its works will be burned up</a:t>
            </a:r>
          </a:p>
        </p:txBody>
      </p:sp>
    </p:spTree>
    <p:extLst>
      <p:ext uri="{BB962C8B-B14F-4D97-AF65-F5344CB8AC3E}">
        <p14:creationId xmlns:p14="http://schemas.microsoft.com/office/powerpoint/2010/main" val="11118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874" y="75235"/>
            <a:ext cx="9010890" cy="2025570"/>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rPr>
              <a:t>Hebrews 9:28</a:t>
            </a:r>
          </a:p>
          <a:p>
            <a:pPr algn="ctr"/>
            <a:r>
              <a:rPr lang="en-US" sz="3200" spc="-150" dirty="0" smtClean="0">
                <a:solidFill>
                  <a:schemeClr val="bg1">
                    <a:lumMod val="50000"/>
                  </a:schemeClr>
                </a:solidFill>
                <a:latin typeface="Times New Roman" panose="02020603050405020304" pitchFamily="18" charset="0"/>
              </a:rPr>
              <a:t>Christ also, having been offered once to bear the sons of many, </a:t>
            </a:r>
            <a:r>
              <a:rPr lang="en-US" sz="3200" spc="-150" dirty="0" smtClean="0">
                <a:solidFill>
                  <a:schemeClr val="bg1"/>
                </a:solidFill>
                <a:latin typeface="Times New Roman" panose="02020603050405020304" pitchFamily="18" charset="0"/>
              </a:rPr>
              <a:t>will appear a second time </a:t>
            </a:r>
            <a:r>
              <a:rPr lang="en-US" sz="3200" spc="-150" dirty="0" smtClean="0">
                <a:solidFill>
                  <a:schemeClr val="bg1">
                    <a:lumMod val="50000"/>
                  </a:schemeClr>
                </a:solidFill>
                <a:latin typeface="Times New Roman" panose="02020603050405020304" pitchFamily="18" charset="0"/>
              </a:rPr>
              <a:t>for salvation without reference to sin, to those who eagerly await Him</a:t>
            </a:r>
            <a:endParaRPr lang="en-US" sz="3200" spc="-150" dirty="0">
              <a:solidFill>
                <a:schemeClr val="bg1">
                  <a:lumMod val="50000"/>
                </a:schemeClr>
              </a:solidFill>
              <a:latin typeface="Times New Roman" panose="02020603050405020304" pitchFamily="18" charset="0"/>
            </a:endParaRPr>
          </a:p>
        </p:txBody>
      </p:sp>
      <p:sp>
        <p:nvSpPr>
          <p:cNvPr id="3" name="TextBox 2"/>
          <p:cNvSpPr txBox="1"/>
          <p:nvPr/>
        </p:nvSpPr>
        <p:spPr>
          <a:xfrm>
            <a:off x="57874" y="2204976"/>
            <a:ext cx="9010890" cy="3046988"/>
          </a:xfrm>
          <a:prstGeom prst="rect">
            <a:avLst/>
          </a:prstGeom>
          <a:noFill/>
        </p:spPr>
        <p:txBody>
          <a:bodyPr wrap="square" rtlCol="0">
            <a:spAutoFit/>
          </a:bodyPr>
          <a:lstStyle/>
          <a:p>
            <a:pPr algn="ctr"/>
            <a:r>
              <a:rPr lang="en-US" sz="3200" dirty="0" smtClean="0">
                <a:solidFill>
                  <a:srgbClr val="3C87CC"/>
                </a:solidFill>
                <a:latin typeface="Times New Roman" panose="02020603050405020304" pitchFamily="18" charset="0"/>
              </a:rPr>
              <a:t>1 Thessalonians 5:2-3</a:t>
            </a:r>
          </a:p>
          <a:p>
            <a:pPr algn="ctr"/>
            <a:r>
              <a:rPr lang="en-US" sz="3200" dirty="0" smtClean="0">
                <a:solidFill>
                  <a:schemeClr val="bg1"/>
                </a:solidFill>
                <a:latin typeface="Times New Roman" panose="02020603050405020304" pitchFamily="18" charset="0"/>
              </a:rPr>
              <a:t>For you yourselves know full well that the day of the Lord will come just like a thief in the night. While they are saying, “Peace and safety!” then destruction will come upon them suddenly like labor pains upon a woman with child, and they will not escape</a:t>
            </a:r>
          </a:p>
        </p:txBody>
      </p:sp>
    </p:spTree>
    <p:extLst>
      <p:ext uri="{BB962C8B-B14F-4D97-AF65-F5344CB8AC3E}">
        <p14:creationId xmlns:p14="http://schemas.microsoft.com/office/powerpoint/2010/main" val="99535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874" y="75235"/>
            <a:ext cx="9010890" cy="2025570"/>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rPr>
              <a:t>Hebrews 9:28</a:t>
            </a:r>
          </a:p>
          <a:p>
            <a:pPr algn="ctr"/>
            <a:r>
              <a:rPr lang="en-US" sz="3200" spc="-150" dirty="0" smtClean="0">
                <a:solidFill>
                  <a:schemeClr val="bg1">
                    <a:lumMod val="50000"/>
                  </a:schemeClr>
                </a:solidFill>
                <a:latin typeface="Times New Roman" panose="02020603050405020304" pitchFamily="18" charset="0"/>
              </a:rPr>
              <a:t>Christ also, having been offered once to bear the sons of many, will appear a second time </a:t>
            </a:r>
            <a:r>
              <a:rPr lang="en-US" sz="3200" spc="-150" dirty="0" smtClean="0">
                <a:solidFill>
                  <a:schemeClr val="bg1"/>
                </a:solidFill>
                <a:latin typeface="Times New Roman" panose="02020603050405020304" pitchFamily="18" charset="0"/>
              </a:rPr>
              <a:t>for salvation </a:t>
            </a:r>
            <a:r>
              <a:rPr lang="en-US" sz="3200" spc="-150" dirty="0" smtClean="0">
                <a:solidFill>
                  <a:schemeClr val="bg1">
                    <a:lumMod val="50000"/>
                  </a:schemeClr>
                </a:solidFill>
                <a:latin typeface="Times New Roman" panose="02020603050405020304" pitchFamily="18" charset="0"/>
              </a:rPr>
              <a:t>without reference to sin, to those who eagerly await Him</a:t>
            </a:r>
            <a:endParaRPr lang="en-US" sz="3200" spc="-150" dirty="0">
              <a:solidFill>
                <a:schemeClr val="bg1">
                  <a:lumMod val="50000"/>
                </a:schemeClr>
              </a:solidFill>
              <a:latin typeface="Times New Roman" panose="02020603050405020304" pitchFamily="18" charset="0"/>
            </a:endParaRPr>
          </a:p>
        </p:txBody>
      </p:sp>
      <p:sp>
        <p:nvSpPr>
          <p:cNvPr id="3" name="TextBox 2"/>
          <p:cNvSpPr txBox="1"/>
          <p:nvPr/>
        </p:nvSpPr>
        <p:spPr>
          <a:xfrm>
            <a:off x="57874" y="2204976"/>
            <a:ext cx="9010890" cy="2062103"/>
          </a:xfrm>
          <a:prstGeom prst="rect">
            <a:avLst/>
          </a:prstGeom>
          <a:noFill/>
        </p:spPr>
        <p:txBody>
          <a:bodyPr wrap="square" rtlCol="0">
            <a:spAutoFit/>
          </a:bodyPr>
          <a:lstStyle/>
          <a:p>
            <a:pPr algn="ctr"/>
            <a:r>
              <a:rPr lang="en-US" sz="3200" dirty="0" smtClean="0">
                <a:solidFill>
                  <a:srgbClr val="3C87CC"/>
                </a:solidFill>
                <a:latin typeface="Times New Roman" panose="02020603050405020304" pitchFamily="18" charset="0"/>
              </a:rPr>
              <a:t>John 14:13</a:t>
            </a:r>
          </a:p>
          <a:p>
            <a:pPr algn="ctr"/>
            <a:r>
              <a:rPr lang="en-US" sz="3200" dirty="0" smtClean="0">
                <a:solidFill>
                  <a:schemeClr val="bg1"/>
                </a:solidFill>
                <a:latin typeface="Times New Roman" panose="02020603050405020304" pitchFamily="18" charset="0"/>
              </a:rPr>
              <a:t>If I go and prepare a place for you, I will come again and receive you to Myself, that where I am,          there you may be also</a:t>
            </a:r>
          </a:p>
        </p:txBody>
      </p:sp>
    </p:spTree>
    <p:extLst>
      <p:ext uri="{BB962C8B-B14F-4D97-AF65-F5344CB8AC3E}">
        <p14:creationId xmlns:p14="http://schemas.microsoft.com/office/powerpoint/2010/main" val="16739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874" y="75235"/>
            <a:ext cx="9010890" cy="2025570"/>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rPr>
              <a:t>Hebrews 9:28</a:t>
            </a:r>
          </a:p>
          <a:p>
            <a:pPr algn="ctr"/>
            <a:r>
              <a:rPr lang="en-US" sz="3200" spc="-150" dirty="0" smtClean="0">
                <a:solidFill>
                  <a:schemeClr val="bg1">
                    <a:lumMod val="50000"/>
                  </a:schemeClr>
                </a:solidFill>
                <a:latin typeface="Times New Roman" panose="02020603050405020304" pitchFamily="18" charset="0"/>
              </a:rPr>
              <a:t>Christ also, having been offered once to bear the sons of many, will appear a second time </a:t>
            </a:r>
            <a:r>
              <a:rPr lang="en-US" sz="3200" spc="-150" dirty="0" smtClean="0">
                <a:solidFill>
                  <a:schemeClr val="bg1"/>
                </a:solidFill>
                <a:latin typeface="Times New Roman" panose="02020603050405020304" pitchFamily="18" charset="0"/>
              </a:rPr>
              <a:t>for salvation </a:t>
            </a:r>
            <a:r>
              <a:rPr lang="en-US" sz="3200" spc="-150" dirty="0" smtClean="0">
                <a:solidFill>
                  <a:schemeClr val="bg1">
                    <a:lumMod val="50000"/>
                  </a:schemeClr>
                </a:solidFill>
                <a:latin typeface="Times New Roman" panose="02020603050405020304" pitchFamily="18" charset="0"/>
              </a:rPr>
              <a:t>without reference to sin, to those who eagerly await Him</a:t>
            </a:r>
            <a:endParaRPr lang="en-US" sz="3200" spc="-150" dirty="0">
              <a:solidFill>
                <a:schemeClr val="bg1">
                  <a:lumMod val="50000"/>
                </a:schemeClr>
              </a:solidFill>
              <a:latin typeface="Times New Roman" panose="02020603050405020304" pitchFamily="18" charset="0"/>
            </a:endParaRPr>
          </a:p>
        </p:txBody>
      </p:sp>
      <p:sp>
        <p:nvSpPr>
          <p:cNvPr id="3" name="TextBox 2"/>
          <p:cNvSpPr txBox="1"/>
          <p:nvPr/>
        </p:nvSpPr>
        <p:spPr>
          <a:xfrm>
            <a:off x="57874" y="2204976"/>
            <a:ext cx="9010890" cy="2554545"/>
          </a:xfrm>
          <a:prstGeom prst="rect">
            <a:avLst/>
          </a:prstGeom>
          <a:noFill/>
        </p:spPr>
        <p:txBody>
          <a:bodyPr wrap="square" rtlCol="0">
            <a:spAutoFit/>
          </a:bodyPr>
          <a:lstStyle/>
          <a:p>
            <a:pPr algn="ctr"/>
            <a:r>
              <a:rPr lang="en-US" sz="3200" dirty="0" smtClean="0">
                <a:solidFill>
                  <a:srgbClr val="3C87CC"/>
                </a:solidFill>
                <a:latin typeface="Times New Roman" panose="02020603050405020304" pitchFamily="18" charset="0"/>
              </a:rPr>
              <a:t>2 Corinthians 5:10</a:t>
            </a:r>
          </a:p>
          <a:p>
            <a:pPr algn="ctr"/>
            <a:r>
              <a:rPr lang="en-US" sz="3200" dirty="0" smtClean="0">
                <a:solidFill>
                  <a:schemeClr val="bg1"/>
                </a:solidFill>
                <a:latin typeface="Times New Roman" panose="02020603050405020304" pitchFamily="18" charset="0"/>
              </a:rPr>
              <a:t>We must all appear before the judgment seat of Christ, so that each one may be recompensed for his deeds in the body, according to what he has done, whether good or bad</a:t>
            </a:r>
          </a:p>
        </p:txBody>
      </p:sp>
    </p:spTree>
    <p:extLst>
      <p:ext uri="{BB962C8B-B14F-4D97-AF65-F5344CB8AC3E}">
        <p14:creationId xmlns:p14="http://schemas.microsoft.com/office/powerpoint/2010/main" val="237421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874" y="75235"/>
            <a:ext cx="9010890" cy="2025570"/>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rPr>
              <a:t>Hebrews 9:28</a:t>
            </a:r>
          </a:p>
          <a:p>
            <a:pPr algn="ctr"/>
            <a:r>
              <a:rPr lang="en-US" sz="3200" spc="-150" dirty="0" smtClean="0">
                <a:solidFill>
                  <a:schemeClr val="bg1">
                    <a:lumMod val="50000"/>
                  </a:schemeClr>
                </a:solidFill>
                <a:latin typeface="Times New Roman" panose="02020603050405020304" pitchFamily="18" charset="0"/>
              </a:rPr>
              <a:t>Christ also, having been offered once to bear the sons of many, will appear a second time </a:t>
            </a:r>
            <a:r>
              <a:rPr lang="en-US" sz="3200" spc="-150" dirty="0" smtClean="0">
                <a:solidFill>
                  <a:schemeClr val="bg1"/>
                </a:solidFill>
                <a:latin typeface="Times New Roman" panose="02020603050405020304" pitchFamily="18" charset="0"/>
              </a:rPr>
              <a:t>for salvation </a:t>
            </a:r>
            <a:r>
              <a:rPr lang="en-US" sz="3200" spc="-150" dirty="0" smtClean="0">
                <a:solidFill>
                  <a:schemeClr val="bg1">
                    <a:lumMod val="50000"/>
                  </a:schemeClr>
                </a:solidFill>
                <a:latin typeface="Times New Roman" panose="02020603050405020304" pitchFamily="18" charset="0"/>
              </a:rPr>
              <a:t>without reference to sin, to those who eagerly await Him</a:t>
            </a:r>
            <a:endParaRPr lang="en-US" sz="3200" spc="-150" dirty="0">
              <a:solidFill>
                <a:schemeClr val="bg1">
                  <a:lumMod val="50000"/>
                </a:schemeClr>
              </a:solidFill>
              <a:latin typeface="Times New Roman" panose="02020603050405020304" pitchFamily="18" charset="0"/>
            </a:endParaRPr>
          </a:p>
        </p:txBody>
      </p:sp>
      <p:sp>
        <p:nvSpPr>
          <p:cNvPr id="3" name="TextBox 2"/>
          <p:cNvSpPr txBox="1"/>
          <p:nvPr/>
        </p:nvSpPr>
        <p:spPr>
          <a:xfrm>
            <a:off x="57874" y="2204976"/>
            <a:ext cx="9010890" cy="1569660"/>
          </a:xfrm>
          <a:prstGeom prst="rect">
            <a:avLst/>
          </a:prstGeom>
          <a:noFill/>
        </p:spPr>
        <p:txBody>
          <a:bodyPr wrap="square" rtlCol="0">
            <a:spAutoFit/>
          </a:bodyPr>
          <a:lstStyle/>
          <a:p>
            <a:pPr algn="ctr"/>
            <a:r>
              <a:rPr lang="en-US" sz="3200" dirty="0" smtClean="0">
                <a:solidFill>
                  <a:srgbClr val="3C87CC"/>
                </a:solidFill>
                <a:latin typeface="Times New Roman" panose="02020603050405020304" pitchFamily="18" charset="0"/>
              </a:rPr>
              <a:t>1 Thessalonians 5:9</a:t>
            </a:r>
          </a:p>
          <a:p>
            <a:pPr algn="ctr"/>
            <a:r>
              <a:rPr lang="en-US" sz="3200" dirty="0" smtClean="0">
                <a:solidFill>
                  <a:schemeClr val="bg1"/>
                </a:solidFill>
                <a:latin typeface="Times New Roman" panose="02020603050405020304" pitchFamily="18" charset="0"/>
              </a:rPr>
              <a:t>For God has not destined us to wrath, but for obtaining salvation through our Lord Jesus Christ</a:t>
            </a:r>
          </a:p>
        </p:txBody>
      </p:sp>
    </p:spTree>
    <p:extLst>
      <p:ext uri="{BB962C8B-B14F-4D97-AF65-F5344CB8AC3E}">
        <p14:creationId xmlns:p14="http://schemas.microsoft.com/office/powerpoint/2010/main" val="182696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874" y="75235"/>
            <a:ext cx="9010890" cy="2025570"/>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rPr>
              <a:t>Hebrews 9:28</a:t>
            </a:r>
          </a:p>
          <a:p>
            <a:pPr algn="ctr"/>
            <a:r>
              <a:rPr lang="en-US" sz="3200" spc="-150" dirty="0" smtClean="0">
                <a:solidFill>
                  <a:schemeClr val="bg1">
                    <a:lumMod val="50000"/>
                  </a:schemeClr>
                </a:solidFill>
                <a:latin typeface="Times New Roman" panose="02020603050405020304" pitchFamily="18" charset="0"/>
              </a:rPr>
              <a:t>Christ also, having been offered once to bear the sons of many, will appear a second time </a:t>
            </a:r>
            <a:r>
              <a:rPr lang="en-US" sz="3200" spc="-150" dirty="0" smtClean="0">
                <a:solidFill>
                  <a:schemeClr val="bg1"/>
                </a:solidFill>
                <a:latin typeface="Times New Roman" panose="02020603050405020304" pitchFamily="18" charset="0"/>
              </a:rPr>
              <a:t>for salvation </a:t>
            </a:r>
            <a:r>
              <a:rPr lang="en-US" sz="3200" spc="-150" dirty="0" smtClean="0">
                <a:solidFill>
                  <a:schemeClr val="bg1">
                    <a:lumMod val="50000"/>
                  </a:schemeClr>
                </a:solidFill>
                <a:latin typeface="Times New Roman" panose="02020603050405020304" pitchFamily="18" charset="0"/>
              </a:rPr>
              <a:t>without reference to sin, to those who eagerly await Him</a:t>
            </a:r>
            <a:endParaRPr lang="en-US" sz="3200" spc="-150" dirty="0">
              <a:solidFill>
                <a:schemeClr val="bg1">
                  <a:lumMod val="50000"/>
                </a:schemeClr>
              </a:solidFill>
              <a:latin typeface="Times New Roman" panose="02020603050405020304" pitchFamily="18" charset="0"/>
            </a:endParaRPr>
          </a:p>
        </p:txBody>
      </p:sp>
      <p:sp>
        <p:nvSpPr>
          <p:cNvPr id="3" name="TextBox 2"/>
          <p:cNvSpPr txBox="1"/>
          <p:nvPr/>
        </p:nvSpPr>
        <p:spPr>
          <a:xfrm>
            <a:off x="57874" y="2204976"/>
            <a:ext cx="9010890" cy="1569660"/>
          </a:xfrm>
          <a:prstGeom prst="rect">
            <a:avLst/>
          </a:prstGeom>
          <a:noFill/>
        </p:spPr>
        <p:txBody>
          <a:bodyPr wrap="square" rtlCol="0">
            <a:spAutoFit/>
          </a:bodyPr>
          <a:lstStyle/>
          <a:p>
            <a:pPr algn="ctr"/>
            <a:r>
              <a:rPr lang="en-US" sz="3200" dirty="0" smtClean="0">
                <a:solidFill>
                  <a:srgbClr val="3C87CC"/>
                </a:solidFill>
                <a:latin typeface="Times New Roman" panose="02020603050405020304" pitchFamily="18" charset="0"/>
              </a:rPr>
              <a:t>1 Peter 1:13</a:t>
            </a:r>
          </a:p>
          <a:p>
            <a:pPr algn="ctr"/>
            <a:r>
              <a:rPr lang="en-US" sz="3200" dirty="0" smtClean="0">
                <a:solidFill>
                  <a:schemeClr val="bg1"/>
                </a:solidFill>
                <a:latin typeface="Times New Roman" panose="02020603050405020304" pitchFamily="18" charset="0"/>
              </a:rPr>
              <a:t>Fix your hope completely on the grace to be brought to you at the revelation of Jesus Christ</a:t>
            </a:r>
          </a:p>
        </p:txBody>
      </p:sp>
    </p:spTree>
    <p:extLst>
      <p:ext uri="{BB962C8B-B14F-4D97-AF65-F5344CB8AC3E}">
        <p14:creationId xmlns:p14="http://schemas.microsoft.com/office/powerpoint/2010/main" val="384248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874" y="75235"/>
            <a:ext cx="9010890" cy="2025570"/>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rPr>
              <a:t>Hebrews 9:28</a:t>
            </a:r>
          </a:p>
          <a:p>
            <a:pPr algn="ctr"/>
            <a:r>
              <a:rPr lang="en-US" sz="3200" spc="-150">
                <a:solidFill>
                  <a:schemeClr val="bg1">
                    <a:lumMod val="50000"/>
                  </a:schemeClr>
                </a:solidFill>
                <a:latin typeface="Times New Roman" panose="02020603050405020304" pitchFamily="18" charset="0"/>
              </a:rPr>
              <a:t>Christ also, having been offered once to bear the sons of many, will appear a second time for salvation </a:t>
            </a:r>
            <a:r>
              <a:rPr lang="en-US" sz="3200" spc="-150">
                <a:solidFill>
                  <a:schemeClr val="bg1"/>
                </a:solidFill>
                <a:latin typeface="Times New Roman" panose="02020603050405020304" pitchFamily="18" charset="0"/>
              </a:rPr>
              <a:t>without reference to sin, to those who eagerly await Him</a:t>
            </a:r>
            <a:endParaRPr lang="en-US" sz="3200" spc="-150" dirty="0">
              <a:solidFill>
                <a:schemeClr val="bg1"/>
              </a:solidFill>
              <a:latin typeface="Times New Roman" panose="02020603050405020304" pitchFamily="18" charset="0"/>
            </a:endParaRPr>
          </a:p>
        </p:txBody>
      </p:sp>
      <p:sp>
        <p:nvSpPr>
          <p:cNvPr id="3" name="TextBox 2"/>
          <p:cNvSpPr txBox="1"/>
          <p:nvPr/>
        </p:nvSpPr>
        <p:spPr>
          <a:xfrm>
            <a:off x="57874" y="2204976"/>
            <a:ext cx="9010890" cy="1077218"/>
          </a:xfrm>
          <a:prstGeom prst="rect">
            <a:avLst/>
          </a:prstGeom>
          <a:noFill/>
        </p:spPr>
        <p:txBody>
          <a:bodyPr wrap="square" rtlCol="0">
            <a:spAutoFit/>
          </a:bodyPr>
          <a:lstStyle/>
          <a:p>
            <a:pPr algn="ctr"/>
            <a:r>
              <a:rPr lang="en-US" sz="3200" dirty="0" smtClean="0">
                <a:solidFill>
                  <a:srgbClr val="3C87CC"/>
                </a:solidFill>
                <a:latin typeface="Times New Roman" panose="02020603050405020304" pitchFamily="18" charset="0"/>
              </a:rPr>
              <a:t>1 Thessalonians 4:17</a:t>
            </a:r>
          </a:p>
          <a:p>
            <a:pPr algn="ctr"/>
            <a:r>
              <a:rPr lang="en-US" sz="3200" dirty="0" smtClean="0">
                <a:solidFill>
                  <a:schemeClr val="bg1"/>
                </a:solidFill>
                <a:latin typeface="Times New Roman" panose="02020603050405020304" pitchFamily="18" charset="0"/>
              </a:rPr>
              <a:t>So we shall always be with the Lord</a:t>
            </a:r>
          </a:p>
        </p:txBody>
      </p:sp>
    </p:spTree>
    <p:extLst>
      <p:ext uri="{BB962C8B-B14F-4D97-AF65-F5344CB8AC3E}">
        <p14:creationId xmlns:p14="http://schemas.microsoft.com/office/powerpoint/2010/main" val="76562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874" y="75235"/>
            <a:ext cx="9010890" cy="1603094"/>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rPr>
              <a:t>Hebrews 9:26</a:t>
            </a:r>
          </a:p>
          <a:p>
            <a:pPr algn="ctr"/>
            <a:r>
              <a:rPr lang="en-US" sz="3200" spc="-150" dirty="0" smtClean="0">
                <a:solidFill>
                  <a:schemeClr val="bg1">
                    <a:lumMod val="50000"/>
                  </a:schemeClr>
                </a:solidFill>
                <a:latin typeface="Times New Roman" panose="02020603050405020304" pitchFamily="18" charset="0"/>
              </a:rPr>
              <a:t>Now once at the consummation of the ages </a:t>
            </a:r>
            <a:r>
              <a:rPr lang="en-US" sz="3200" spc="-150" dirty="0" smtClean="0">
                <a:solidFill>
                  <a:schemeClr val="bg1"/>
                </a:solidFill>
                <a:latin typeface="Times New Roman" panose="02020603050405020304" pitchFamily="18" charset="0"/>
              </a:rPr>
              <a:t>He has been manifested</a:t>
            </a:r>
            <a:r>
              <a:rPr lang="en-US" sz="3200" spc="-150" dirty="0" smtClean="0">
                <a:solidFill>
                  <a:schemeClr val="bg1">
                    <a:lumMod val="50000"/>
                  </a:schemeClr>
                </a:solidFill>
                <a:latin typeface="Times New Roman" panose="02020603050405020304" pitchFamily="18" charset="0"/>
              </a:rPr>
              <a:t> to put away sin by the sacrifice of Himself</a:t>
            </a:r>
            <a:endParaRPr lang="en-US" sz="3200" spc="-150" dirty="0">
              <a:solidFill>
                <a:schemeClr val="bg1">
                  <a:lumMod val="50000"/>
                </a:schemeClr>
              </a:solidFill>
              <a:latin typeface="Times New Roman" panose="02020603050405020304" pitchFamily="18" charset="0"/>
            </a:endParaRPr>
          </a:p>
        </p:txBody>
      </p:sp>
      <p:sp>
        <p:nvSpPr>
          <p:cNvPr id="3" name="TextBox 2"/>
          <p:cNvSpPr txBox="1"/>
          <p:nvPr/>
        </p:nvSpPr>
        <p:spPr>
          <a:xfrm>
            <a:off x="57874" y="1904035"/>
            <a:ext cx="9010890" cy="2554545"/>
          </a:xfrm>
          <a:prstGeom prst="rect">
            <a:avLst/>
          </a:prstGeom>
          <a:noFill/>
        </p:spPr>
        <p:txBody>
          <a:bodyPr wrap="square" rtlCol="0">
            <a:spAutoFit/>
          </a:bodyPr>
          <a:lstStyle/>
          <a:p>
            <a:pPr algn="ctr"/>
            <a:r>
              <a:rPr lang="en-US" sz="3200" dirty="0" smtClean="0">
                <a:solidFill>
                  <a:srgbClr val="3C87CC"/>
                </a:solidFill>
                <a:latin typeface="Times New Roman" panose="02020603050405020304" pitchFamily="18" charset="0"/>
              </a:rPr>
              <a:t>Philippians 2:8</a:t>
            </a:r>
          </a:p>
          <a:p>
            <a:pPr algn="ctr"/>
            <a:r>
              <a:rPr lang="en-US" sz="3200" dirty="0" smtClean="0">
                <a:solidFill>
                  <a:schemeClr val="bg1"/>
                </a:solidFill>
                <a:latin typeface="Times New Roman" panose="02020603050405020304" pitchFamily="18" charset="0"/>
              </a:rPr>
              <a:t>Although He existed in the form of God, did not regard quality with God a thing to be grasped, but emptied Himself, taking the form of a bond-servant, and being made in the likeness of men</a:t>
            </a:r>
            <a:endParaRPr lang="en-US" sz="3200"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223120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5509200"/>
          </a:xfrm>
          <a:prstGeom prst="rect">
            <a:avLst/>
          </a:prstGeom>
          <a:noFill/>
        </p:spPr>
        <p:txBody>
          <a:bodyPr wrap="square" rtlCol="0">
            <a:spAutoFit/>
          </a:bodyPr>
          <a:lstStyle/>
          <a:p>
            <a:pPr algn="ctr"/>
            <a:r>
              <a:rPr lang="en-US" sz="3200" dirty="0" smtClean="0">
                <a:solidFill>
                  <a:srgbClr val="3C87CC"/>
                </a:solidFill>
                <a:latin typeface="Times New Roman" panose="02020603050405020304" pitchFamily="18" charset="0"/>
              </a:rPr>
              <a:t>2 Peter 3:10-14</a:t>
            </a:r>
          </a:p>
          <a:p>
            <a:pPr algn="ctr"/>
            <a:r>
              <a:rPr lang="en-US" sz="3200" dirty="0" smtClean="0">
                <a:solidFill>
                  <a:schemeClr val="bg1"/>
                </a:solidFill>
                <a:latin typeface="Times New Roman" panose="02020603050405020304" pitchFamily="18" charset="0"/>
              </a:rPr>
              <a:t>But the day of the Lord will come like a thief, in which the heavens will pass away with a roar and the elements will be destroyed with intense heat, and the earth and it works will be burned up. Since all these things are to be destroyed in this way, what sort of people ought you to be in holy conduct and godliness, looking for and hastening the coming of the day of God, because of which the heavens will be destroyed by burning, and the elements will melt with intense heat!</a:t>
            </a:r>
          </a:p>
        </p:txBody>
      </p:sp>
    </p:spTree>
    <p:extLst>
      <p:ext uri="{BB962C8B-B14F-4D97-AF65-F5344CB8AC3E}">
        <p14:creationId xmlns:p14="http://schemas.microsoft.com/office/powerpoint/2010/main" val="363895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046988"/>
          </a:xfrm>
          <a:prstGeom prst="rect">
            <a:avLst/>
          </a:prstGeom>
          <a:noFill/>
        </p:spPr>
        <p:txBody>
          <a:bodyPr wrap="square" rtlCol="0">
            <a:spAutoFit/>
          </a:bodyPr>
          <a:lstStyle/>
          <a:p>
            <a:pPr algn="ctr"/>
            <a:r>
              <a:rPr lang="en-US" sz="3200" dirty="0" smtClean="0">
                <a:solidFill>
                  <a:srgbClr val="3C87CC"/>
                </a:solidFill>
                <a:latin typeface="Times New Roman" panose="02020603050405020304" pitchFamily="18" charset="0"/>
              </a:rPr>
              <a:t>2 Peter 3:10-14</a:t>
            </a:r>
          </a:p>
          <a:p>
            <a:pPr algn="ctr"/>
            <a:r>
              <a:rPr lang="en-US" sz="3200" dirty="0" smtClean="0">
                <a:solidFill>
                  <a:schemeClr val="bg1"/>
                </a:solidFill>
                <a:latin typeface="Times New Roman" panose="02020603050405020304" pitchFamily="18" charset="0"/>
              </a:rPr>
              <a:t>But according to His promise we are looking for new heavens and a new earth, in which righteousness dwells. Therefore, beloved, since you look for these things, be diligent to be found by Him in peace, spotless and blameless.</a:t>
            </a:r>
          </a:p>
        </p:txBody>
      </p:sp>
    </p:spTree>
    <p:extLst>
      <p:ext uri="{BB962C8B-B14F-4D97-AF65-F5344CB8AC3E}">
        <p14:creationId xmlns:p14="http://schemas.microsoft.com/office/powerpoint/2010/main" val="369470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874" y="75235"/>
            <a:ext cx="9010890" cy="671332"/>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pc="-150" dirty="0" smtClean="0">
                <a:solidFill>
                  <a:schemeClr val="bg1"/>
                </a:solidFill>
                <a:latin typeface="Times New Roman" panose="02020603050405020304" pitchFamily="18" charset="0"/>
              </a:rPr>
              <a:t>Are you “in Christ”, “sanctified”?</a:t>
            </a:r>
            <a:endParaRPr lang="en-US" sz="3200" spc="-150" dirty="0">
              <a:solidFill>
                <a:schemeClr val="bg1"/>
              </a:solidFill>
              <a:latin typeface="Times New Roman" panose="02020603050405020304" pitchFamily="18" charset="0"/>
            </a:endParaRPr>
          </a:p>
        </p:txBody>
      </p:sp>
      <p:sp>
        <p:nvSpPr>
          <p:cNvPr id="3" name="TextBox 2"/>
          <p:cNvSpPr txBox="1"/>
          <p:nvPr/>
        </p:nvSpPr>
        <p:spPr>
          <a:xfrm>
            <a:off x="0" y="804440"/>
            <a:ext cx="9144000" cy="5016758"/>
          </a:xfrm>
          <a:prstGeom prst="rect">
            <a:avLst/>
          </a:prstGeom>
          <a:noFill/>
        </p:spPr>
        <p:txBody>
          <a:bodyPr wrap="square" rtlCol="0">
            <a:spAutoFit/>
          </a:bodyPr>
          <a:lstStyle/>
          <a:p>
            <a:pPr algn="ctr"/>
            <a:r>
              <a:rPr lang="en-US" sz="3200" dirty="0">
                <a:solidFill>
                  <a:srgbClr val="3C87CC"/>
                </a:solidFill>
                <a:latin typeface="Times New Roman" panose="02020603050405020304" pitchFamily="18" charset="0"/>
              </a:rPr>
              <a:t>2</a:t>
            </a:r>
            <a:r>
              <a:rPr lang="en-US" sz="3200" dirty="0" smtClean="0">
                <a:solidFill>
                  <a:srgbClr val="3C87CC"/>
                </a:solidFill>
                <a:latin typeface="Times New Roman" panose="02020603050405020304" pitchFamily="18" charset="0"/>
              </a:rPr>
              <a:t> Thessalonians 1:7-10</a:t>
            </a:r>
          </a:p>
          <a:p>
            <a:pPr algn="ctr"/>
            <a:r>
              <a:rPr lang="en-US" sz="3200" dirty="0" smtClean="0">
                <a:solidFill>
                  <a:schemeClr val="bg1"/>
                </a:solidFill>
                <a:latin typeface="Times New Roman" panose="02020603050405020304" pitchFamily="18" charset="0"/>
              </a:rPr>
              <a:t>…when the Lord Jesus will be revealed from heaven with His mighty angles in flaming fire, dealing out retribution to those who do not know God and to those who do not obey the gospel of our Lord Jesus. These will pay the penalty of eternal destruction, away from the presence of the Lord and from the glory of His power, when He comes to be glorified in His saints on that day, and to be marveled at among all who have believed…</a:t>
            </a:r>
          </a:p>
        </p:txBody>
      </p:sp>
    </p:spTree>
    <p:extLst>
      <p:ext uri="{BB962C8B-B14F-4D97-AF65-F5344CB8AC3E}">
        <p14:creationId xmlns:p14="http://schemas.microsoft.com/office/powerpoint/2010/main" val="104379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874" y="75235"/>
            <a:ext cx="9010890" cy="671332"/>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150" dirty="0" smtClean="0">
                <a:solidFill>
                  <a:schemeClr val="bg1"/>
                </a:solidFill>
                <a:latin typeface="Times New Roman" panose="02020603050405020304" pitchFamily="18" charset="0"/>
              </a:rPr>
              <a:t>Are you “in Christ”, “sanctified”?</a:t>
            </a:r>
            <a:endParaRPr lang="en-US" sz="4000" spc="-150" dirty="0">
              <a:solidFill>
                <a:schemeClr val="bg1"/>
              </a:solidFill>
              <a:latin typeface="Times New Roman" panose="02020603050405020304" pitchFamily="18" charset="0"/>
            </a:endParaRPr>
          </a:p>
        </p:txBody>
      </p:sp>
      <p:sp>
        <p:nvSpPr>
          <p:cNvPr id="3" name="TextBox 2"/>
          <p:cNvSpPr txBox="1"/>
          <p:nvPr/>
        </p:nvSpPr>
        <p:spPr>
          <a:xfrm>
            <a:off x="0" y="2000491"/>
            <a:ext cx="9144000" cy="2062103"/>
          </a:xfrm>
          <a:prstGeom prst="rect">
            <a:avLst/>
          </a:prstGeom>
          <a:noFill/>
        </p:spPr>
        <p:txBody>
          <a:bodyPr wrap="square" rtlCol="0">
            <a:spAutoFit/>
          </a:bodyPr>
          <a:lstStyle/>
          <a:p>
            <a:pPr algn="ctr"/>
            <a:r>
              <a:rPr lang="en-US" sz="3200" dirty="0" smtClean="0">
                <a:solidFill>
                  <a:srgbClr val="3C87CC"/>
                </a:solidFill>
                <a:latin typeface="Times New Roman" panose="02020603050405020304" pitchFamily="18" charset="0"/>
              </a:rPr>
              <a:t>1 John 1:9</a:t>
            </a:r>
          </a:p>
          <a:p>
            <a:pPr algn="ctr"/>
            <a:r>
              <a:rPr lang="en-US" sz="3200" dirty="0" smtClean="0">
                <a:solidFill>
                  <a:schemeClr val="bg1"/>
                </a:solidFill>
                <a:latin typeface="Times New Roman" panose="02020603050405020304" pitchFamily="18" charset="0"/>
              </a:rPr>
              <a:t>If we confess our sins, He is faithful and righteous to forgive us our sins and to cleanse us from all unrighteousness</a:t>
            </a:r>
          </a:p>
        </p:txBody>
      </p:sp>
      <p:sp>
        <p:nvSpPr>
          <p:cNvPr id="4" name="Rounded Rectangle 3"/>
          <p:cNvSpPr/>
          <p:nvPr/>
        </p:nvSpPr>
        <p:spPr>
          <a:xfrm>
            <a:off x="66555" y="1037863"/>
            <a:ext cx="9010890" cy="671332"/>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150" dirty="0" smtClean="0">
                <a:solidFill>
                  <a:schemeClr val="bg1"/>
                </a:solidFill>
                <a:latin typeface="Times New Roman" panose="02020603050405020304" pitchFamily="18" charset="0"/>
              </a:rPr>
              <a:t>Are you eagerly waiting for Christ’s return?</a:t>
            </a:r>
            <a:endParaRPr lang="en-US" sz="4000" spc="-150"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83770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874" y="75235"/>
            <a:ext cx="9010890" cy="671332"/>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150" dirty="0" smtClean="0">
                <a:solidFill>
                  <a:schemeClr val="bg1"/>
                </a:solidFill>
                <a:latin typeface="Times New Roman" panose="02020603050405020304" pitchFamily="18" charset="0"/>
              </a:rPr>
              <a:t>Are you “in Christ”, “sanctified”?</a:t>
            </a:r>
            <a:endParaRPr lang="en-US" sz="4000" spc="-150" dirty="0">
              <a:solidFill>
                <a:schemeClr val="bg1"/>
              </a:solidFill>
              <a:latin typeface="Times New Roman" panose="02020603050405020304" pitchFamily="18" charset="0"/>
            </a:endParaRPr>
          </a:p>
        </p:txBody>
      </p:sp>
      <p:sp>
        <p:nvSpPr>
          <p:cNvPr id="4" name="Rounded Rectangle 3"/>
          <p:cNvSpPr/>
          <p:nvPr/>
        </p:nvSpPr>
        <p:spPr>
          <a:xfrm>
            <a:off x="66555" y="1037863"/>
            <a:ext cx="9010890" cy="671332"/>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150" dirty="0" smtClean="0">
                <a:solidFill>
                  <a:schemeClr val="bg1"/>
                </a:solidFill>
                <a:latin typeface="Times New Roman" panose="02020603050405020304" pitchFamily="18" charset="0"/>
              </a:rPr>
              <a:t>Are you eagerly waiting for Christ’s return?</a:t>
            </a:r>
            <a:endParaRPr lang="en-US" sz="4000" spc="-150" dirty="0">
              <a:solidFill>
                <a:schemeClr val="bg1"/>
              </a:solidFill>
              <a:latin typeface="Times New Roman" panose="02020603050405020304" pitchFamily="18" charset="0"/>
            </a:endParaRPr>
          </a:p>
        </p:txBody>
      </p:sp>
      <p:sp>
        <p:nvSpPr>
          <p:cNvPr id="5" name="Rounded Rectangle 4"/>
          <p:cNvSpPr/>
          <p:nvPr/>
        </p:nvSpPr>
        <p:spPr>
          <a:xfrm>
            <a:off x="57874" y="2000491"/>
            <a:ext cx="9010890" cy="671332"/>
          </a:xfrm>
          <a:prstGeom prst="roundRect">
            <a:avLst/>
          </a:prstGeom>
          <a:solidFill>
            <a:schemeClr val="bg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150" dirty="0" smtClean="0">
                <a:solidFill>
                  <a:srgbClr val="193F61"/>
                </a:solidFill>
                <a:latin typeface="Times New Roman" panose="02020603050405020304" pitchFamily="18" charset="0"/>
              </a:rPr>
              <a:t>Will you respond to the gospel message?</a:t>
            </a:r>
            <a:endParaRPr lang="en-US" sz="4000" spc="-150" dirty="0">
              <a:solidFill>
                <a:srgbClr val="193F61"/>
              </a:solidFill>
              <a:latin typeface="Times New Roman" panose="02020603050405020304" pitchFamily="18" charset="0"/>
            </a:endParaRPr>
          </a:p>
        </p:txBody>
      </p:sp>
    </p:spTree>
    <p:extLst>
      <p:ext uri="{BB962C8B-B14F-4D97-AF65-F5344CB8AC3E}">
        <p14:creationId xmlns:p14="http://schemas.microsoft.com/office/powerpoint/2010/main" val="409248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874" y="75235"/>
            <a:ext cx="9010890" cy="1603094"/>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rPr>
              <a:t>Hebrews 9:26</a:t>
            </a:r>
          </a:p>
          <a:p>
            <a:pPr algn="ctr"/>
            <a:r>
              <a:rPr lang="en-US" sz="3200" spc="-150" dirty="0" smtClean="0">
                <a:solidFill>
                  <a:schemeClr val="bg1">
                    <a:lumMod val="50000"/>
                  </a:schemeClr>
                </a:solidFill>
                <a:latin typeface="Times New Roman" panose="02020603050405020304" pitchFamily="18" charset="0"/>
              </a:rPr>
              <a:t>Now once at the consummation of the ages </a:t>
            </a:r>
            <a:r>
              <a:rPr lang="en-US" sz="3200" spc="-150" dirty="0" smtClean="0">
                <a:solidFill>
                  <a:schemeClr val="bg1"/>
                </a:solidFill>
                <a:latin typeface="Times New Roman" panose="02020603050405020304" pitchFamily="18" charset="0"/>
              </a:rPr>
              <a:t>He has been manifested</a:t>
            </a:r>
            <a:r>
              <a:rPr lang="en-US" sz="3200" spc="-150" dirty="0" smtClean="0">
                <a:solidFill>
                  <a:schemeClr val="bg1">
                    <a:lumMod val="50000"/>
                  </a:schemeClr>
                </a:solidFill>
                <a:latin typeface="Times New Roman" panose="02020603050405020304" pitchFamily="18" charset="0"/>
              </a:rPr>
              <a:t> to put away sin by the sacrifice of Himself</a:t>
            </a:r>
            <a:endParaRPr lang="en-US" sz="3200" spc="-150" dirty="0">
              <a:solidFill>
                <a:schemeClr val="bg1">
                  <a:lumMod val="50000"/>
                </a:schemeClr>
              </a:solidFill>
              <a:latin typeface="Times New Roman" panose="02020603050405020304" pitchFamily="18" charset="0"/>
            </a:endParaRPr>
          </a:p>
        </p:txBody>
      </p:sp>
      <p:sp>
        <p:nvSpPr>
          <p:cNvPr id="3" name="TextBox 2"/>
          <p:cNvSpPr txBox="1"/>
          <p:nvPr/>
        </p:nvSpPr>
        <p:spPr>
          <a:xfrm>
            <a:off x="57874" y="1904035"/>
            <a:ext cx="9010890" cy="4524315"/>
          </a:xfrm>
          <a:prstGeom prst="rect">
            <a:avLst/>
          </a:prstGeom>
          <a:noFill/>
        </p:spPr>
        <p:txBody>
          <a:bodyPr wrap="square" rtlCol="0">
            <a:spAutoFit/>
          </a:bodyPr>
          <a:lstStyle/>
          <a:p>
            <a:pPr algn="ctr"/>
            <a:r>
              <a:rPr lang="en-US" sz="3200" dirty="0" smtClean="0">
                <a:solidFill>
                  <a:srgbClr val="3C87CC"/>
                </a:solidFill>
                <a:latin typeface="Times New Roman" panose="02020603050405020304" pitchFamily="18" charset="0"/>
              </a:rPr>
              <a:t>Luke 1:30-33</a:t>
            </a:r>
          </a:p>
          <a:p>
            <a:pPr algn="ctr"/>
            <a:r>
              <a:rPr lang="en-US" sz="3200" dirty="0" smtClean="0">
                <a:solidFill>
                  <a:schemeClr val="bg1"/>
                </a:solidFill>
                <a:latin typeface="Times New Roman" panose="02020603050405020304" pitchFamily="18" charset="0"/>
              </a:rPr>
              <a:t>Do not be afraid, Mary; for you have found favor with God. And behold, you will conceive in your womb and bear a son, and you shall name Him Jesus. He will be great and will be called the Son of the Most High; and the Lord God will give Him the throne of His father David; and He will reign over the house of Jacob forever, and His kingdom will have no end.</a:t>
            </a:r>
            <a:endParaRPr lang="en-US" sz="3200"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379878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874" y="75235"/>
            <a:ext cx="9010890" cy="1603094"/>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rPr>
              <a:t>Hebrews 9:26</a:t>
            </a:r>
          </a:p>
          <a:p>
            <a:pPr algn="ctr"/>
            <a:r>
              <a:rPr lang="en-US" sz="3200" spc="-150" dirty="0" smtClean="0">
                <a:solidFill>
                  <a:schemeClr val="bg1">
                    <a:lumMod val="50000"/>
                  </a:schemeClr>
                </a:solidFill>
                <a:latin typeface="Times New Roman" panose="02020603050405020304" pitchFamily="18" charset="0"/>
              </a:rPr>
              <a:t>Now once at the consummation of the ages </a:t>
            </a:r>
            <a:r>
              <a:rPr lang="en-US" sz="3200" spc="-150" dirty="0" smtClean="0">
                <a:solidFill>
                  <a:schemeClr val="bg1"/>
                </a:solidFill>
                <a:latin typeface="Times New Roman" panose="02020603050405020304" pitchFamily="18" charset="0"/>
              </a:rPr>
              <a:t>He has been manifested</a:t>
            </a:r>
            <a:r>
              <a:rPr lang="en-US" sz="3200" spc="-150" dirty="0" smtClean="0">
                <a:solidFill>
                  <a:schemeClr val="bg1">
                    <a:lumMod val="50000"/>
                  </a:schemeClr>
                </a:solidFill>
                <a:latin typeface="Times New Roman" panose="02020603050405020304" pitchFamily="18" charset="0"/>
              </a:rPr>
              <a:t> to put away sin by the sacrifice of Himself</a:t>
            </a:r>
            <a:endParaRPr lang="en-US" sz="3200" spc="-150" dirty="0">
              <a:solidFill>
                <a:schemeClr val="bg1">
                  <a:lumMod val="50000"/>
                </a:schemeClr>
              </a:solidFill>
              <a:latin typeface="Times New Roman" panose="02020603050405020304" pitchFamily="18" charset="0"/>
            </a:endParaRPr>
          </a:p>
        </p:txBody>
      </p:sp>
      <p:sp>
        <p:nvSpPr>
          <p:cNvPr id="3" name="TextBox 2"/>
          <p:cNvSpPr txBox="1"/>
          <p:nvPr/>
        </p:nvSpPr>
        <p:spPr>
          <a:xfrm>
            <a:off x="57874" y="1904035"/>
            <a:ext cx="9010890" cy="3539430"/>
          </a:xfrm>
          <a:prstGeom prst="rect">
            <a:avLst/>
          </a:prstGeom>
          <a:noFill/>
        </p:spPr>
        <p:txBody>
          <a:bodyPr wrap="square" rtlCol="0">
            <a:spAutoFit/>
          </a:bodyPr>
          <a:lstStyle/>
          <a:p>
            <a:pPr algn="ctr"/>
            <a:r>
              <a:rPr lang="en-US" sz="3200" dirty="0" smtClean="0">
                <a:solidFill>
                  <a:srgbClr val="3C87CC"/>
                </a:solidFill>
                <a:latin typeface="Times New Roman" panose="02020603050405020304" pitchFamily="18" charset="0"/>
              </a:rPr>
              <a:t>Luke 2:10-12</a:t>
            </a:r>
          </a:p>
          <a:p>
            <a:pPr algn="ctr"/>
            <a:r>
              <a:rPr lang="en-US" sz="3200" dirty="0" smtClean="0">
                <a:solidFill>
                  <a:schemeClr val="bg1"/>
                </a:solidFill>
                <a:latin typeface="Times New Roman" panose="02020603050405020304" pitchFamily="18" charset="0"/>
              </a:rPr>
              <a:t>Do not be afraid; for behold, I bring you good news of great joy which will be for all the people; for today in the city of David there has been </a:t>
            </a:r>
            <a:r>
              <a:rPr lang="en-US" sz="3200" dirty="0">
                <a:solidFill>
                  <a:schemeClr val="bg1"/>
                </a:solidFill>
                <a:latin typeface="Times New Roman" panose="02020603050405020304" pitchFamily="18" charset="0"/>
              </a:rPr>
              <a:t>b</a:t>
            </a:r>
            <a:r>
              <a:rPr lang="en-US" sz="3200" dirty="0" smtClean="0">
                <a:solidFill>
                  <a:schemeClr val="bg1"/>
                </a:solidFill>
                <a:latin typeface="Times New Roman" panose="02020603050405020304" pitchFamily="18" charset="0"/>
              </a:rPr>
              <a:t>orn for you a Savior, who is Christ the Lord. This will be a sign for you: you will find a baby wrapped in cloths and lying in a manger</a:t>
            </a:r>
            <a:endParaRPr lang="en-US" sz="3200"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119056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874" y="75235"/>
            <a:ext cx="9010890" cy="1603094"/>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rPr>
              <a:t>Hebrews 9:26</a:t>
            </a:r>
          </a:p>
          <a:p>
            <a:pPr algn="ctr"/>
            <a:r>
              <a:rPr lang="en-US" sz="3200" spc="-150" dirty="0" smtClean="0">
                <a:solidFill>
                  <a:schemeClr val="bg1">
                    <a:lumMod val="50000"/>
                  </a:schemeClr>
                </a:solidFill>
                <a:latin typeface="Times New Roman" panose="02020603050405020304" pitchFamily="18" charset="0"/>
              </a:rPr>
              <a:t>Now once at the consummation of the ages </a:t>
            </a:r>
            <a:r>
              <a:rPr lang="en-US" sz="3200" spc="-150" dirty="0" smtClean="0">
                <a:solidFill>
                  <a:schemeClr val="bg1"/>
                </a:solidFill>
                <a:latin typeface="Times New Roman" panose="02020603050405020304" pitchFamily="18" charset="0"/>
              </a:rPr>
              <a:t>He has been manifested</a:t>
            </a:r>
            <a:r>
              <a:rPr lang="en-US" sz="3200" spc="-150" dirty="0" smtClean="0">
                <a:solidFill>
                  <a:schemeClr val="bg1">
                    <a:lumMod val="50000"/>
                  </a:schemeClr>
                </a:solidFill>
                <a:latin typeface="Times New Roman" panose="02020603050405020304" pitchFamily="18" charset="0"/>
              </a:rPr>
              <a:t> to put away sin by the sacrifice of Himself</a:t>
            </a:r>
            <a:endParaRPr lang="en-US" sz="3200" spc="-150" dirty="0">
              <a:solidFill>
                <a:schemeClr val="bg1">
                  <a:lumMod val="50000"/>
                </a:schemeClr>
              </a:solidFill>
              <a:latin typeface="Times New Roman" panose="02020603050405020304" pitchFamily="18" charset="0"/>
            </a:endParaRPr>
          </a:p>
        </p:txBody>
      </p:sp>
      <p:sp>
        <p:nvSpPr>
          <p:cNvPr id="3" name="TextBox 2"/>
          <p:cNvSpPr txBox="1"/>
          <p:nvPr/>
        </p:nvSpPr>
        <p:spPr>
          <a:xfrm>
            <a:off x="57874" y="1904035"/>
            <a:ext cx="9010890" cy="1569660"/>
          </a:xfrm>
          <a:prstGeom prst="rect">
            <a:avLst/>
          </a:prstGeom>
          <a:noFill/>
        </p:spPr>
        <p:txBody>
          <a:bodyPr wrap="square" rtlCol="0">
            <a:spAutoFit/>
          </a:bodyPr>
          <a:lstStyle/>
          <a:p>
            <a:pPr algn="ctr"/>
            <a:r>
              <a:rPr lang="en-US" sz="3200" dirty="0" smtClean="0">
                <a:solidFill>
                  <a:srgbClr val="3C87CC"/>
                </a:solidFill>
                <a:latin typeface="Times New Roman" panose="02020603050405020304" pitchFamily="18" charset="0"/>
              </a:rPr>
              <a:t>John 1:10</a:t>
            </a:r>
          </a:p>
          <a:p>
            <a:pPr algn="ctr"/>
            <a:r>
              <a:rPr lang="en-US" sz="3200" dirty="0" smtClean="0">
                <a:solidFill>
                  <a:schemeClr val="bg1"/>
                </a:solidFill>
                <a:latin typeface="Times New Roman" panose="02020603050405020304" pitchFamily="18" charset="0"/>
              </a:rPr>
              <a:t>He was in the world, and the world was made through Him, and the world did not know Him</a:t>
            </a:r>
            <a:endParaRPr lang="en-US" sz="3200"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123074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874" y="75235"/>
            <a:ext cx="9010890" cy="1603094"/>
          </a:xfrm>
          <a:prstGeom prst="roundRect">
            <a:avLst/>
          </a:prstGeom>
          <a:solidFill>
            <a:srgbClr val="193F61"/>
          </a:solidFill>
          <a:ln w="28575">
            <a:solidFill>
              <a:srgbClr val="3C8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rPr>
              <a:t>Hebrews 9:26</a:t>
            </a:r>
          </a:p>
          <a:p>
            <a:pPr algn="ctr"/>
            <a:r>
              <a:rPr lang="en-US" sz="3200" spc="-150" dirty="0" smtClean="0">
                <a:solidFill>
                  <a:schemeClr val="bg1">
                    <a:lumMod val="50000"/>
                  </a:schemeClr>
                </a:solidFill>
                <a:latin typeface="Times New Roman" panose="02020603050405020304" pitchFamily="18" charset="0"/>
              </a:rPr>
              <a:t>Now once at the consummation of the ages </a:t>
            </a:r>
            <a:r>
              <a:rPr lang="en-US" sz="3200" spc="-150" dirty="0" smtClean="0">
                <a:solidFill>
                  <a:schemeClr val="bg1"/>
                </a:solidFill>
                <a:latin typeface="Times New Roman" panose="02020603050405020304" pitchFamily="18" charset="0"/>
              </a:rPr>
              <a:t>He has been manifested</a:t>
            </a:r>
            <a:r>
              <a:rPr lang="en-US" sz="3200" spc="-150" dirty="0" smtClean="0">
                <a:solidFill>
                  <a:schemeClr val="bg1">
                    <a:lumMod val="50000"/>
                  </a:schemeClr>
                </a:solidFill>
                <a:latin typeface="Times New Roman" panose="02020603050405020304" pitchFamily="18" charset="0"/>
              </a:rPr>
              <a:t> to put away sin by the sacrifice of Himself</a:t>
            </a:r>
            <a:endParaRPr lang="en-US" sz="3200" spc="-150" dirty="0">
              <a:solidFill>
                <a:schemeClr val="bg1">
                  <a:lumMod val="50000"/>
                </a:schemeClr>
              </a:solidFill>
              <a:latin typeface="Times New Roman" panose="02020603050405020304" pitchFamily="18" charset="0"/>
            </a:endParaRPr>
          </a:p>
        </p:txBody>
      </p:sp>
      <p:sp>
        <p:nvSpPr>
          <p:cNvPr id="3" name="TextBox 2"/>
          <p:cNvSpPr txBox="1"/>
          <p:nvPr/>
        </p:nvSpPr>
        <p:spPr>
          <a:xfrm>
            <a:off x="57874" y="1904035"/>
            <a:ext cx="9010890" cy="2062103"/>
          </a:xfrm>
          <a:prstGeom prst="rect">
            <a:avLst/>
          </a:prstGeom>
          <a:noFill/>
        </p:spPr>
        <p:txBody>
          <a:bodyPr wrap="square" rtlCol="0">
            <a:spAutoFit/>
          </a:bodyPr>
          <a:lstStyle/>
          <a:p>
            <a:pPr algn="ctr"/>
            <a:r>
              <a:rPr lang="en-US" sz="3200" dirty="0" smtClean="0">
                <a:solidFill>
                  <a:srgbClr val="3C87CC"/>
                </a:solidFill>
                <a:latin typeface="Times New Roman" panose="02020603050405020304" pitchFamily="18" charset="0"/>
              </a:rPr>
              <a:t>John 1:4</a:t>
            </a:r>
          </a:p>
          <a:p>
            <a:pPr algn="ctr"/>
            <a:r>
              <a:rPr lang="en-US" sz="3200" dirty="0" smtClean="0">
                <a:solidFill>
                  <a:schemeClr val="bg1"/>
                </a:solidFill>
                <a:latin typeface="Times New Roman" panose="02020603050405020304" pitchFamily="18" charset="0"/>
              </a:rPr>
              <a:t>The Word became flesh, and dwelt among us, and we saw His glory, glory as of the only begotten from the Father, full of grace and truth</a:t>
            </a:r>
            <a:endParaRPr lang="en-US" sz="3200"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1422211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148</TotalTime>
  <Words>3306</Words>
  <Application>Microsoft Office PowerPoint</Application>
  <PresentationFormat>On-screen Show (4:3)</PresentationFormat>
  <Paragraphs>213</Paragraphs>
  <Slides>54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Times New Roman</vt:lpstr>
      <vt:lpstr>Calibri Light</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16</cp:revision>
  <dcterms:created xsi:type="dcterms:W3CDTF">2025-07-21T20:59:42Z</dcterms:created>
  <dcterms:modified xsi:type="dcterms:W3CDTF">2025-07-26T20:34:17Z</dcterms:modified>
</cp:coreProperties>
</file>