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4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Black" panose="020B0A04020102020204" pitchFamily="34" charset="0"/>
      <p:bold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3FD2-3411-4818-A7D7-FBC5017FC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03F8-8AA5-4501-9F11-62CC79D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8DBA-EC6F-4484-AD7A-FB637AAD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ECE01C-027F-4989-9AE6-925B7F2A7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58A5-E90F-4299-AD41-36ED2BE74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CB9D-3A20-4F1E-9729-BC9D5F122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488-B99C-4E58-B949-CAD7A8612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4E4-C96D-4C5F-9AA4-BA03F5009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7A4A-4FE4-4CC7-8F5E-2C1EC2548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E5D8-7D5B-4AC2-9C65-896C610A1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808B-8AE6-47CD-895B-1E82DE749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4707-2CC7-4620-A2B5-0A5F2E61A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49F3-00C7-4117-B0A1-C74858106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ean.jpg"/>
          <p:cNvPicPr>
            <a:picLocks noChangeAspect="1"/>
          </p:cNvPicPr>
          <p:nvPr/>
        </p:nvPicPr>
        <p:blipFill>
          <a:blip r:embed="rId2"/>
          <a:srcRect l="12500" t="25000" r="31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9144000" cy="1143000"/>
          </a:xfrm>
        </p:spPr>
        <p:txBody>
          <a:bodyPr/>
          <a:lstStyle/>
          <a:p>
            <a:pPr algn="ctr"/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God’s Tests Of Water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9144000" cy="533400"/>
          </a:xfrm>
        </p:spPr>
        <p:txBody>
          <a:bodyPr>
            <a:noAutofit/>
          </a:bodyPr>
          <a:lstStyle/>
          <a:p>
            <a:pPr algn="ctr"/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81000" y="12954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dirty="0"/>
              <a:t> </a:t>
            </a:r>
            <a:r>
              <a:rPr lang="en-US" sz="2400" b="1" dirty="0"/>
              <a:t>Man is powerless against the destruction of God.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Only God’s grace can save us (Gen. 6:9, 13-21).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Noah’s faith was tested. He had to obey (Gen. 7:21-23).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Flood – Genesis 6:5-7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4876800"/>
            <a:ext cx="9144000" cy="1981200"/>
            <a:chOff x="0" y="4876800"/>
            <a:chExt cx="9144000" cy="1981200"/>
          </a:xfrm>
        </p:grpSpPr>
        <p:pic>
          <p:nvPicPr>
            <p:cNvPr id="5" name="Picture 4" descr="Ocean.jpg"/>
            <p:cNvPicPr>
              <a:picLocks noChangeAspect="1"/>
            </p:cNvPicPr>
            <p:nvPr/>
          </p:nvPicPr>
          <p:blipFill>
            <a:blip r:embed="rId2"/>
            <a:srcRect l="12500" t="38889" r="12500" b="32222"/>
            <a:stretch>
              <a:fillRect/>
            </a:stretch>
          </p:blipFill>
          <p:spPr>
            <a:xfrm>
              <a:off x="0" y="4876800"/>
              <a:ext cx="9144000" cy="1981200"/>
            </a:xfrm>
            <a:prstGeom prst="rect">
              <a:avLst/>
            </a:prstGeom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0" y="5486400"/>
              <a:ext cx="91440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+mj-cs"/>
                </a:rPr>
                <a:t>God’s Tests Of Water</a:t>
              </a:r>
              <a:endParaRPr kumimoji="0" lang="en-US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0" y="48768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3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Red Sea – Exodus 14:10-13,22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28600" y="1143000"/>
            <a:ext cx="845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 smtClean="0"/>
              <a:t> Test of faith for Israelites to pass through the Red Sea.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 smtClean="0"/>
              <a:t> God determined to save them (Ex. 14:13, 30-31).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 smtClean="0"/>
              <a:t> They had to obey.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4876800"/>
            <a:ext cx="9144000" cy="1981200"/>
            <a:chOff x="0" y="4876800"/>
            <a:chExt cx="9144000" cy="1981200"/>
          </a:xfrm>
        </p:grpSpPr>
        <p:pic>
          <p:nvPicPr>
            <p:cNvPr id="7" name="Picture 6" descr="Ocean.jpg"/>
            <p:cNvPicPr>
              <a:picLocks noChangeAspect="1"/>
            </p:cNvPicPr>
            <p:nvPr/>
          </p:nvPicPr>
          <p:blipFill>
            <a:blip r:embed="rId2"/>
            <a:srcRect l="12500" t="38889" r="12500" b="32222"/>
            <a:stretch>
              <a:fillRect/>
            </a:stretch>
          </p:blipFill>
          <p:spPr>
            <a:xfrm>
              <a:off x="0" y="4876800"/>
              <a:ext cx="9144000" cy="1981200"/>
            </a:xfrm>
            <a:prstGeom prst="rect">
              <a:avLst/>
            </a:prstGeom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0" y="5486400"/>
              <a:ext cx="91440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+mj-cs"/>
                </a:rPr>
                <a:t>God’s Tests Of Water</a:t>
              </a:r>
              <a:endParaRPr kumimoji="0" lang="en-US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0" y="48768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Naaman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 2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Kings 5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57200" y="11430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A leper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Washing in water </a:t>
            </a:r>
            <a:r>
              <a:rPr lang="en-US" sz="2400" b="1" dirty="0" smtClean="0"/>
              <a:t>was required </a:t>
            </a:r>
            <a:r>
              <a:rPr lang="en-US" sz="2400" b="1" dirty="0"/>
              <a:t>of </a:t>
            </a:r>
            <a:r>
              <a:rPr lang="en-US" sz="2400" b="1" dirty="0" smtClean="0"/>
              <a:t>him (2 </a:t>
            </a:r>
            <a:r>
              <a:rPr lang="en-US" sz="2400" b="1" dirty="0"/>
              <a:t>Kings 5:9-14).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The cleansing was from God, but took his complete </a:t>
            </a:r>
            <a:r>
              <a:rPr lang="en-US" sz="2400" b="1" dirty="0" smtClean="0"/>
              <a:t>                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     obedience</a:t>
            </a:r>
            <a:r>
              <a:rPr lang="en-US" sz="2400" b="1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4876800"/>
            <a:ext cx="9144000" cy="1981200"/>
            <a:chOff x="0" y="4876800"/>
            <a:chExt cx="9144000" cy="1981200"/>
          </a:xfrm>
        </p:grpSpPr>
        <p:pic>
          <p:nvPicPr>
            <p:cNvPr id="9" name="Picture 8" descr="Ocean.jpg"/>
            <p:cNvPicPr>
              <a:picLocks noChangeAspect="1"/>
            </p:cNvPicPr>
            <p:nvPr/>
          </p:nvPicPr>
          <p:blipFill>
            <a:blip r:embed="rId2"/>
            <a:srcRect l="12500" t="38889" r="12500" b="32222"/>
            <a:stretch>
              <a:fillRect/>
            </a:stretch>
          </p:blipFill>
          <p:spPr>
            <a:xfrm>
              <a:off x="0" y="4876800"/>
              <a:ext cx="9144000" cy="1981200"/>
            </a:xfrm>
            <a:prstGeom prst="rect">
              <a:avLst/>
            </a:prstGeom>
          </p:spPr>
        </p:pic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0" y="5486400"/>
              <a:ext cx="91440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+mj-cs"/>
                </a:rPr>
                <a:t>God’s Tests Of Water</a:t>
              </a:r>
              <a:endParaRPr kumimoji="0" lang="en-US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0" y="48768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6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Baptism – 1 Peter 3:20-21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09600" y="12954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How does water baptism correspond to the salvation </a:t>
            </a: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     of </a:t>
            </a:r>
            <a:r>
              <a:rPr lang="en-US" sz="2400" b="1" dirty="0"/>
              <a:t>Noah from the flood?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Type &amp; Anti-type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It was a foreshadowing of baptism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876800"/>
            <a:ext cx="9144000" cy="1981200"/>
            <a:chOff x="0" y="4876800"/>
            <a:chExt cx="9144000" cy="1981200"/>
          </a:xfrm>
        </p:grpSpPr>
        <p:pic>
          <p:nvPicPr>
            <p:cNvPr id="7" name="Picture 6" descr="Ocean.jpg"/>
            <p:cNvPicPr>
              <a:picLocks noChangeAspect="1"/>
            </p:cNvPicPr>
            <p:nvPr/>
          </p:nvPicPr>
          <p:blipFill>
            <a:blip r:embed="rId2"/>
            <a:srcRect l="12500" t="38889" r="12500" b="32222"/>
            <a:stretch>
              <a:fillRect/>
            </a:stretch>
          </p:blipFill>
          <p:spPr>
            <a:xfrm>
              <a:off x="0" y="4876800"/>
              <a:ext cx="9144000" cy="1981200"/>
            </a:xfrm>
            <a:prstGeom prst="rect">
              <a:avLst/>
            </a:prstGeom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0" y="5486400"/>
              <a:ext cx="91440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+mj-cs"/>
                </a:rPr>
                <a:t>God’s Tests Of Water</a:t>
              </a:r>
              <a:endParaRPr kumimoji="0" lang="en-US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0" y="48768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Example – Acts 8:26-39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8153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“Preached unto him Jesus” (v.35)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Confession of belief (v.37)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Both went down into the water (v.38)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AFTER the baptism: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b="1" i="1" dirty="0">
                <a:latin typeface="Times New Roman" pitchFamily="18" charset="0"/>
              </a:rPr>
              <a:t>Spirit snatched Philip away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</a:rPr>
              <a:t>	Eunuch went on his way rejoicing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4876800"/>
            <a:ext cx="9144000" cy="1981200"/>
            <a:chOff x="0" y="4876800"/>
            <a:chExt cx="9144000" cy="1981200"/>
          </a:xfrm>
        </p:grpSpPr>
        <p:pic>
          <p:nvPicPr>
            <p:cNvPr id="6" name="Picture 5" descr="Ocean.jpg"/>
            <p:cNvPicPr>
              <a:picLocks noChangeAspect="1"/>
            </p:cNvPicPr>
            <p:nvPr/>
          </p:nvPicPr>
          <p:blipFill>
            <a:blip r:embed="rId2"/>
            <a:srcRect l="12500" t="38889" r="12500" b="32222"/>
            <a:stretch>
              <a:fillRect/>
            </a:stretch>
          </p:blipFill>
          <p:spPr>
            <a:xfrm>
              <a:off x="0" y="4876800"/>
              <a:ext cx="9144000" cy="1981200"/>
            </a:xfrm>
            <a:prstGeom prst="rect">
              <a:avLst/>
            </a:prstGeom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0" y="5486400"/>
              <a:ext cx="91440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+mj-cs"/>
                </a:rPr>
                <a:t>God’s Tests Of Water</a:t>
              </a:r>
              <a:endParaRPr kumimoji="0" lang="en-US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0" y="48768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Symbolism – Romans 6:3-4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9600" y="11430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Baptized INTO Christ – a burial.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Raised to newness of life – a resurrection (V.10).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400" b="1" dirty="0"/>
              <a:t> Romans 6:12-23 teaches the new life we are to live.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4876800"/>
            <a:ext cx="9144000" cy="1981200"/>
            <a:chOff x="0" y="4876800"/>
            <a:chExt cx="9144000" cy="1981200"/>
          </a:xfrm>
        </p:grpSpPr>
        <p:pic>
          <p:nvPicPr>
            <p:cNvPr id="6" name="Picture 5" descr="Ocean.jpg"/>
            <p:cNvPicPr>
              <a:picLocks noChangeAspect="1"/>
            </p:cNvPicPr>
            <p:nvPr/>
          </p:nvPicPr>
          <p:blipFill>
            <a:blip r:embed="rId2"/>
            <a:srcRect l="12500" t="38889" r="12500" b="32222"/>
            <a:stretch>
              <a:fillRect/>
            </a:stretch>
          </p:blipFill>
          <p:spPr>
            <a:xfrm>
              <a:off x="0" y="4876800"/>
              <a:ext cx="9144000" cy="1981200"/>
            </a:xfrm>
            <a:prstGeom prst="rect">
              <a:avLst/>
            </a:prstGeom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0" y="5486400"/>
              <a:ext cx="91440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+mj-cs"/>
                </a:rPr>
                <a:t>God’s Tests Of Water</a:t>
              </a:r>
              <a:endParaRPr kumimoji="0" lang="en-US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0" y="48768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3600" b="1" dirty="0"/>
              <a:t>Baptism now saves us. </a:t>
            </a:r>
            <a:endParaRPr lang="en-US" sz="3600" b="1" dirty="0" smtClean="0"/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en-US" sz="3600" b="1" dirty="0"/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Will you obey,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submitting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like the Eunuch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you walking in the newness of life required in Romans 6?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876800"/>
            <a:ext cx="9144000" cy="1981200"/>
            <a:chOff x="0" y="4876800"/>
            <a:chExt cx="9144000" cy="1981200"/>
          </a:xfrm>
        </p:grpSpPr>
        <p:pic>
          <p:nvPicPr>
            <p:cNvPr id="7" name="Picture 6" descr="Ocean.jpg"/>
            <p:cNvPicPr>
              <a:picLocks noChangeAspect="1"/>
            </p:cNvPicPr>
            <p:nvPr/>
          </p:nvPicPr>
          <p:blipFill>
            <a:blip r:embed="rId2"/>
            <a:srcRect l="12500" t="38889" r="12500" b="32222"/>
            <a:stretch>
              <a:fillRect/>
            </a:stretch>
          </p:blipFill>
          <p:spPr>
            <a:xfrm>
              <a:off x="0" y="4876800"/>
              <a:ext cx="9144000" cy="1981200"/>
            </a:xfrm>
            <a:prstGeom prst="rect">
              <a:avLst/>
            </a:prstGeom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0" y="5486400"/>
              <a:ext cx="91440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+mj-cs"/>
                </a:rPr>
                <a:t>God’s Tests Of Water</a:t>
              </a:r>
              <a:endParaRPr kumimoji="0" lang="en-US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0" y="48768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282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Times New Roman</vt:lpstr>
      <vt:lpstr>Arial Black</vt:lpstr>
      <vt:lpstr>Wingdings</vt:lpstr>
      <vt:lpstr>Arial</vt:lpstr>
      <vt:lpstr>Office Theme</vt:lpstr>
      <vt:lpstr>PowerPoint Presentation</vt:lpstr>
      <vt:lpstr>God’s Tests Of Water</vt:lpstr>
      <vt:lpstr>The Flood – Genesis 6:5-7</vt:lpstr>
      <vt:lpstr>The Red Sea – Exodus 14:10-13,22</vt:lpstr>
      <vt:lpstr>Naaman -  2 Kings 5</vt:lpstr>
      <vt:lpstr>Baptism – 1 Peter 3:20-21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Microsoft account</cp:lastModifiedBy>
  <cp:revision>14</cp:revision>
  <dcterms:created xsi:type="dcterms:W3CDTF">2005-11-03T15:25:50Z</dcterms:created>
  <dcterms:modified xsi:type="dcterms:W3CDTF">2025-06-02T20:19:30Z</dcterms:modified>
</cp:coreProperties>
</file>