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00000"/>
    <a:srgbClr val="00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70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291A7-745B-4F1C-835B-5A2179649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DD16A-6487-4102-BE48-BD5DC1548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11EA5-290D-4D66-A9E6-4462039D6C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4C0C1-E67E-48F3-95C3-943EB668B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1963D-B731-4DBA-B85D-8523D349F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A987C-A20E-433F-9F7B-5C2360C37E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98909-4878-437F-A970-042B522894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EC430-3134-46BF-8DE6-CDDC61BC5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8828-2A06-47CC-8C3B-9DBBA4F3C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C96E7-4D1C-4FE9-B091-333641227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B44EF-B15B-4ADE-BE87-3C12EA335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09BC57-6182-4952-9D63-918EE0959A5A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651C88-E74B-4AD7-9FEC-A34AD06E8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t="1111" r="1389" b="111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2057400"/>
          </a:xfrm>
        </p:spPr>
        <p:txBody>
          <a:bodyPr/>
          <a:lstStyle/>
          <a:p>
            <a:r>
              <a:rPr lang="en-US" sz="12000" b="1" dirty="0">
                <a:ln w="3810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God’s Peace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05000"/>
            <a:ext cx="9144000" cy="914400"/>
          </a:xfrm>
        </p:spPr>
        <p:txBody>
          <a:bodyPr/>
          <a:lstStyle/>
          <a:p>
            <a:r>
              <a:rPr lang="en-US" sz="4400" b="1" dirty="0">
                <a:ln w="12700">
                  <a:solidFill>
                    <a:sysClr val="windowText" lastClr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Ephesians</a:t>
            </a:r>
            <a:r>
              <a:rPr lang="en-US" sz="4400" b="1" dirty="0">
                <a:ln>
                  <a:solidFill>
                    <a:sysClr val="windowText" lastClr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 2:11-18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C4F4ED4-1B96-4505-82B4-DA74792AF7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t="1111" r="1389" b="111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71791" y="457200"/>
            <a:ext cx="6169832" cy="5668963"/>
          </a:xfrm>
        </p:spPr>
        <p:txBody>
          <a:bodyPr/>
          <a:lstStyle/>
          <a:p>
            <a:r>
              <a:rPr lang="en-US" dirty="0">
                <a:ln w="12700">
                  <a:solidFill>
                    <a:schemeClr val="tx1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Romans 5:1</a:t>
            </a:r>
          </a:p>
          <a:p>
            <a:r>
              <a:rPr lang="en-US" dirty="0">
                <a:ln w="12700">
                  <a:solidFill>
                    <a:schemeClr val="tx1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John 16:33</a:t>
            </a:r>
          </a:p>
          <a:p>
            <a:r>
              <a:rPr lang="en-US" dirty="0">
                <a:ln w="12700">
                  <a:solidFill>
                    <a:schemeClr val="tx1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Romans 14:17</a:t>
            </a:r>
          </a:p>
          <a:p>
            <a:r>
              <a:rPr lang="en-US" dirty="0">
                <a:ln w="12700">
                  <a:solidFill>
                    <a:schemeClr val="tx1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The kingdom of God…is peace!</a:t>
            </a:r>
          </a:p>
          <a:p>
            <a:r>
              <a:rPr lang="en-US" dirty="0">
                <a:ln w="12700">
                  <a:solidFill>
                    <a:schemeClr val="tx1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doni MT" panose="02070603080606020203" pitchFamily="18" charset="0"/>
              </a:rPr>
              <a:t>Jesus is our peace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F39C7F-062F-415E-AB27-715BDCC925CC}"/>
              </a:ext>
            </a:extLst>
          </p:cNvPr>
          <p:cNvSpPr/>
          <p:nvPr/>
        </p:nvSpPr>
        <p:spPr>
          <a:xfrm>
            <a:off x="0" y="0"/>
            <a:ext cx="297179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-1" y="228600"/>
            <a:ext cx="2971797" cy="5562600"/>
          </a:xfrm>
        </p:spPr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  <a:latin typeface="Bodoni MT Condensed" panose="02070606080606020203" pitchFamily="18" charset="0"/>
              </a:rPr>
              <a:t>Internal Peace Results From Fellowship With God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71C7F86-1A82-47B2-AE66-3C223DACCB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t="1111" r="1389" b="111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2EDF4CC-15F6-4E5F-9D54-9E616CDDC508}"/>
              </a:ext>
            </a:extLst>
          </p:cNvPr>
          <p:cNvSpPr/>
          <p:nvPr/>
        </p:nvSpPr>
        <p:spPr>
          <a:xfrm>
            <a:off x="0" y="0"/>
            <a:ext cx="297179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276600" y="533400"/>
            <a:ext cx="54102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John 14:27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Galatians 5:22 peace is fruit of the Spirit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Romans 8:6-7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2 Thessalonians 3:16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-76201" y="533400"/>
            <a:ext cx="3047997" cy="449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Condensed" panose="02070606080606020203" pitchFamily="18" charset="0"/>
                <a:ea typeface="+mj-ea"/>
                <a:cs typeface="+mj-cs"/>
              </a:rPr>
              <a:t>Internal Peace Results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Condensed" panose="02070606080606020203" pitchFamily="18" charset="0"/>
                <a:ea typeface="+mj-ea"/>
                <a:cs typeface="+mj-cs"/>
              </a:rPr>
              <a:t>When We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Condensed" panose="02070606080606020203" pitchFamily="18" charset="0"/>
                <a:ea typeface="+mj-ea"/>
                <a:cs typeface="+mj-cs"/>
              </a:rPr>
              <a:t>Are At Peace             With God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B5D623F-82DB-415F-859A-38C64D104F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t="1111" r="1389" b="111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BE2B354-036D-4694-9E95-9B48F5951CC4}"/>
              </a:ext>
            </a:extLst>
          </p:cNvPr>
          <p:cNvSpPr/>
          <p:nvPr/>
        </p:nvSpPr>
        <p:spPr>
          <a:xfrm>
            <a:off x="0" y="0"/>
            <a:ext cx="297179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276600" y="533400"/>
            <a:ext cx="54102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Hebrews 12:14 </a:t>
            </a:r>
            <a:r>
              <a:rPr lang="en-US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“pursue peace with all men”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Romans 14:19</a:t>
            </a:r>
            <a:r>
              <a:rPr lang="en-US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 “pursue the things which make for peace”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1 Thessalonians 5:13 </a:t>
            </a:r>
            <a:r>
              <a:rPr lang="en-US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“live in peace…”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Romans 12:18 </a:t>
            </a:r>
            <a:r>
              <a:rPr lang="en-US" sz="28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“so far as it depends on you…</a:t>
            </a: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”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God has not promised us peace with others (Matthew 10:34-36)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1" y="533400"/>
            <a:ext cx="2971788" cy="3276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Condensed" panose="02070606080606020203" pitchFamily="18" charset="0"/>
                <a:ea typeface="+mj-ea"/>
                <a:cs typeface="+mj-cs"/>
              </a:rPr>
              <a:t>God’s Peace Effects Our Relationships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15C393F-376E-4311-8F3E-F0C3791904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t="1111" r="1389" b="111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67F664F-AE9F-437B-9697-31072A2080EB}"/>
              </a:ext>
            </a:extLst>
          </p:cNvPr>
          <p:cNvSpPr/>
          <p:nvPr/>
        </p:nvSpPr>
        <p:spPr>
          <a:xfrm>
            <a:off x="0" y="0"/>
            <a:ext cx="297179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971800" y="533400"/>
            <a:ext cx="61722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Philippians 4:6-9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		</a:t>
            </a:r>
            <a:r>
              <a:rPr lang="en-US" sz="2800" i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We must pray to God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i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		We must dwell on proper things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odoni MT" panose="02070603080606020203" pitchFamily="18" charset="0"/>
              </a:rPr>
              <a:t>Colossians 3:15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152400" y="533400"/>
            <a:ext cx="2667000" cy="3276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Condensed" panose="02070606080606020203" pitchFamily="18" charset="0"/>
                <a:ea typeface="+mj-ea"/>
                <a:cs typeface="+mj-cs"/>
              </a:rPr>
              <a:t>How Do We Get God’s Peace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 Condensed" panose="02070606080606020203" pitchFamily="18" charset="0"/>
                <a:ea typeface="+mj-ea"/>
                <a:cs typeface="+mj-cs"/>
              </a:rPr>
              <a:t>To Grow Within Us?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067BF4A-61DB-4D90-B91F-BF34FAD685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t="1111" r="1389" b="111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57200" y="304800"/>
            <a:ext cx="8229600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dirty="0">
                <a:effectLst>
                  <a:glow rad="63500">
                    <a:srgbClr val="333333"/>
                  </a:glow>
                </a:effectLst>
                <a:latin typeface="Bodoni MT" panose="02070603080606020203" pitchFamily="18" charset="0"/>
              </a:rPr>
              <a:t>“Peace be with you” (John 20:19, 21, 26)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dirty="0">
                <a:effectLst>
                  <a:glow rad="63500">
                    <a:srgbClr val="333333"/>
                  </a:glow>
                </a:effectLst>
                <a:latin typeface="Bodoni MT" panose="02070603080606020203" pitchFamily="18" charset="0"/>
              </a:rPr>
              <a:t>John 15:7-11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4400" dirty="0">
                <a:effectLst>
                  <a:glow rad="63500">
                    <a:srgbClr val="333333"/>
                  </a:glow>
                </a:effectLst>
                <a:latin typeface="Bodoni MT" panose="02070603080606020203" pitchFamily="18" charset="0"/>
              </a:rPr>
              <a:t>Does the peace of God              dwell within you?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4400" dirty="0">
                <a:effectLst>
                  <a:glow rad="63500">
                    <a:srgbClr val="333333"/>
                  </a:glow>
                </a:effectLst>
                <a:latin typeface="Bodoni MT" panose="02070603080606020203" pitchFamily="18" charset="0"/>
              </a:rPr>
              <a:t>Is your joy made full in Christ?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173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Bodoni MT</vt:lpstr>
      <vt:lpstr>Bodoni MT Condensed</vt:lpstr>
      <vt:lpstr>Default Design</vt:lpstr>
      <vt:lpstr>PowerPoint Presentation</vt:lpstr>
      <vt:lpstr>God’s Peace</vt:lpstr>
      <vt:lpstr>Internal Peace Results From Fellowship With God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   Peace</dc:title>
  <dc:creator>charles</dc:creator>
  <cp:lastModifiedBy>Charles Willis</cp:lastModifiedBy>
  <cp:revision>16</cp:revision>
  <dcterms:created xsi:type="dcterms:W3CDTF">2008-05-13T14:31:12Z</dcterms:created>
  <dcterms:modified xsi:type="dcterms:W3CDTF">2025-05-19T16:26:20Z</dcterms:modified>
</cp:coreProperties>
</file>