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A787"/>
    <a:srgbClr val="CCD3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96" d="100"/>
          <a:sy n="96" d="100"/>
        </p:scale>
        <p:origin x="174"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4125073-DDC5-4C68-80B9-A72346959DFB}"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81CEB-24C7-4D63-AE7B-24DA96214396}" type="slidenum">
              <a:rPr lang="en-US" smtClean="0"/>
              <a:t>‹#›</a:t>
            </a:fld>
            <a:endParaRPr lang="en-US"/>
          </a:p>
        </p:txBody>
      </p:sp>
    </p:spTree>
    <p:extLst>
      <p:ext uri="{BB962C8B-B14F-4D97-AF65-F5344CB8AC3E}">
        <p14:creationId xmlns:p14="http://schemas.microsoft.com/office/powerpoint/2010/main" val="4217049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125073-DDC5-4C68-80B9-A72346959DFB}"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81CEB-24C7-4D63-AE7B-24DA96214396}" type="slidenum">
              <a:rPr lang="en-US" smtClean="0"/>
              <a:t>‹#›</a:t>
            </a:fld>
            <a:endParaRPr lang="en-US"/>
          </a:p>
        </p:txBody>
      </p:sp>
    </p:spTree>
    <p:extLst>
      <p:ext uri="{BB962C8B-B14F-4D97-AF65-F5344CB8AC3E}">
        <p14:creationId xmlns:p14="http://schemas.microsoft.com/office/powerpoint/2010/main" val="2313888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125073-DDC5-4C68-80B9-A72346959DFB}"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81CEB-24C7-4D63-AE7B-24DA96214396}" type="slidenum">
              <a:rPr lang="en-US" smtClean="0"/>
              <a:t>‹#›</a:t>
            </a:fld>
            <a:endParaRPr lang="en-US"/>
          </a:p>
        </p:txBody>
      </p:sp>
    </p:spTree>
    <p:extLst>
      <p:ext uri="{BB962C8B-B14F-4D97-AF65-F5344CB8AC3E}">
        <p14:creationId xmlns:p14="http://schemas.microsoft.com/office/powerpoint/2010/main" val="2706724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125073-DDC5-4C68-80B9-A72346959DFB}"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81CEB-24C7-4D63-AE7B-24DA96214396}" type="slidenum">
              <a:rPr lang="en-US" smtClean="0"/>
              <a:t>‹#›</a:t>
            </a:fld>
            <a:endParaRPr lang="en-US"/>
          </a:p>
        </p:txBody>
      </p:sp>
    </p:spTree>
    <p:extLst>
      <p:ext uri="{BB962C8B-B14F-4D97-AF65-F5344CB8AC3E}">
        <p14:creationId xmlns:p14="http://schemas.microsoft.com/office/powerpoint/2010/main" val="1721220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125073-DDC5-4C68-80B9-A72346959DFB}"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81CEB-24C7-4D63-AE7B-24DA96214396}" type="slidenum">
              <a:rPr lang="en-US" smtClean="0"/>
              <a:t>‹#›</a:t>
            </a:fld>
            <a:endParaRPr lang="en-US"/>
          </a:p>
        </p:txBody>
      </p:sp>
    </p:spTree>
    <p:extLst>
      <p:ext uri="{BB962C8B-B14F-4D97-AF65-F5344CB8AC3E}">
        <p14:creationId xmlns:p14="http://schemas.microsoft.com/office/powerpoint/2010/main" val="957195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4125073-DDC5-4C68-80B9-A72346959DFB}" type="datetimeFigureOut">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81CEB-24C7-4D63-AE7B-24DA96214396}" type="slidenum">
              <a:rPr lang="en-US" smtClean="0"/>
              <a:t>‹#›</a:t>
            </a:fld>
            <a:endParaRPr lang="en-US"/>
          </a:p>
        </p:txBody>
      </p:sp>
    </p:spTree>
    <p:extLst>
      <p:ext uri="{BB962C8B-B14F-4D97-AF65-F5344CB8AC3E}">
        <p14:creationId xmlns:p14="http://schemas.microsoft.com/office/powerpoint/2010/main" val="3829004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125073-DDC5-4C68-80B9-A72346959DFB}" type="datetimeFigureOut">
              <a:rPr lang="en-US" smtClean="0"/>
              <a:t>5/6/2025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F81CEB-24C7-4D63-AE7B-24DA96214396}" type="slidenum">
              <a:rPr lang="en-US" smtClean="0"/>
              <a:t>‹#›</a:t>
            </a:fld>
            <a:endParaRPr lang="en-US"/>
          </a:p>
        </p:txBody>
      </p:sp>
    </p:spTree>
    <p:extLst>
      <p:ext uri="{BB962C8B-B14F-4D97-AF65-F5344CB8AC3E}">
        <p14:creationId xmlns:p14="http://schemas.microsoft.com/office/powerpoint/2010/main" val="4196497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125073-DDC5-4C68-80B9-A72346959DFB}" type="datetimeFigureOut">
              <a:rPr lang="en-US" smtClean="0"/>
              <a:t>5/6/2025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F81CEB-24C7-4D63-AE7B-24DA96214396}" type="slidenum">
              <a:rPr lang="en-US" smtClean="0"/>
              <a:t>‹#›</a:t>
            </a:fld>
            <a:endParaRPr lang="en-US"/>
          </a:p>
        </p:txBody>
      </p:sp>
    </p:spTree>
    <p:extLst>
      <p:ext uri="{BB962C8B-B14F-4D97-AF65-F5344CB8AC3E}">
        <p14:creationId xmlns:p14="http://schemas.microsoft.com/office/powerpoint/2010/main" val="4008368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125073-DDC5-4C68-80B9-A72346959DFB}" type="datetimeFigureOut">
              <a:rPr lang="en-US" smtClean="0"/>
              <a:t>5/6/2025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F81CEB-24C7-4D63-AE7B-24DA96214396}" type="slidenum">
              <a:rPr lang="en-US" smtClean="0"/>
              <a:t>‹#›</a:t>
            </a:fld>
            <a:endParaRPr lang="en-US"/>
          </a:p>
        </p:txBody>
      </p:sp>
    </p:spTree>
    <p:extLst>
      <p:ext uri="{BB962C8B-B14F-4D97-AF65-F5344CB8AC3E}">
        <p14:creationId xmlns:p14="http://schemas.microsoft.com/office/powerpoint/2010/main" val="945918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4125073-DDC5-4C68-80B9-A72346959DFB}" type="datetimeFigureOut">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81CEB-24C7-4D63-AE7B-24DA96214396}" type="slidenum">
              <a:rPr lang="en-US" smtClean="0"/>
              <a:t>‹#›</a:t>
            </a:fld>
            <a:endParaRPr lang="en-US"/>
          </a:p>
        </p:txBody>
      </p:sp>
    </p:spTree>
    <p:extLst>
      <p:ext uri="{BB962C8B-B14F-4D97-AF65-F5344CB8AC3E}">
        <p14:creationId xmlns:p14="http://schemas.microsoft.com/office/powerpoint/2010/main" val="3109115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4125073-DDC5-4C68-80B9-A72346959DFB}" type="datetimeFigureOut">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81CEB-24C7-4D63-AE7B-24DA96214396}" type="slidenum">
              <a:rPr lang="en-US" smtClean="0"/>
              <a:t>‹#›</a:t>
            </a:fld>
            <a:endParaRPr lang="en-US"/>
          </a:p>
        </p:txBody>
      </p:sp>
    </p:spTree>
    <p:extLst>
      <p:ext uri="{BB962C8B-B14F-4D97-AF65-F5344CB8AC3E}">
        <p14:creationId xmlns:p14="http://schemas.microsoft.com/office/powerpoint/2010/main" val="3210636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4125073-DDC5-4C68-80B9-A72346959DFB}" type="datetimeFigureOut">
              <a:rPr lang="en-US" smtClean="0"/>
              <a:t>5/6/2025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DF81CEB-24C7-4D63-AE7B-24DA96214396}" type="slidenum">
              <a:rPr lang="en-US" smtClean="0"/>
              <a:t>‹#›</a:t>
            </a:fld>
            <a:endParaRPr lang="en-US"/>
          </a:p>
        </p:txBody>
      </p:sp>
    </p:spTree>
    <p:extLst>
      <p:ext uri="{BB962C8B-B14F-4D97-AF65-F5344CB8AC3E}">
        <p14:creationId xmlns:p14="http://schemas.microsoft.com/office/powerpoint/2010/main" val="30085267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3102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6BA33A-687D-8AA1-527F-6F4482B96587}"/>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FC1D775B-E770-8F00-A9E6-DAB278762F87}"/>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006112DF-28E6-9EDB-5816-F28098B5A019}"/>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ADD468B6-D047-ED99-2AB8-0A1D707EE2B6}"/>
              </a:ext>
            </a:extLst>
          </p:cNvPr>
          <p:cNvSpPr txBox="1"/>
          <p:nvPr/>
        </p:nvSpPr>
        <p:spPr>
          <a:xfrm>
            <a:off x="179797" y="294424"/>
            <a:ext cx="8784406" cy="5509200"/>
          </a:xfrm>
          <a:prstGeom prst="rect">
            <a:avLst/>
          </a:prstGeom>
          <a:noFill/>
        </p:spPr>
        <p:txBody>
          <a:bodyPr wrap="square">
            <a:spAutoFit/>
          </a:bodyPr>
          <a:lstStyle/>
          <a:p>
            <a:pPr algn="ctr"/>
            <a:r>
              <a:rPr lang="en-US" sz="4400" b="0" i="0" dirty="0">
                <a:solidFill>
                  <a:srgbClr val="CCD3DE"/>
                </a:solidFill>
                <a:effectLst/>
                <a:latin typeface="Minion Pro Cond" panose="02040706060306020203" pitchFamily="18" charset="0"/>
              </a:rPr>
              <a:t>Fear </a:t>
            </a:r>
            <a:r>
              <a:rPr lang="en-US" sz="4400" dirty="0">
                <a:solidFill>
                  <a:srgbClr val="CCD3DE"/>
                </a:solidFill>
                <a:latin typeface="Minion Pro Cond" panose="02040706060306020203" pitchFamily="18" charset="0"/>
              </a:rPr>
              <a:t>Indicates A Little Faith</a:t>
            </a:r>
            <a:endParaRPr lang="en-US" sz="4400" b="0" i="0" dirty="0">
              <a:solidFill>
                <a:srgbClr val="CCD3DE"/>
              </a:solidFill>
              <a:effectLst/>
              <a:latin typeface="Minion Pro Cond" panose="02040706060306020203" pitchFamily="18" charset="0"/>
            </a:endParaRPr>
          </a:p>
          <a:p>
            <a:pPr algn="ctr"/>
            <a:r>
              <a:rPr lang="en-US" sz="3600" dirty="0">
                <a:solidFill>
                  <a:srgbClr val="CCD3DE"/>
                </a:solidFill>
                <a:latin typeface="Minion Pro Cond" panose="02040706060306020203" pitchFamily="18" charset="0"/>
              </a:rPr>
              <a:t>Matthew 8:23-27 </a:t>
            </a:r>
          </a:p>
          <a:p>
            <a:pPr algn="ctr"/>
            <a:r>
              <a:rPr lang="en-US" sz="3200" dirty="0">
                <a:solidFill>
                  <a:srgbClr val="C4A787"/>
                </a:solidFill>
                <a:latin typeface="Minion Pro Cond" panose="02040706060306020203" pitchFamily="18" charset="0"/>
              </a:rPr>
              <a:t>…Why are you afraid, you men of little faith?</a:t>
            </a:r>
          </a:p>
          <a:p>
            <a:pPr algn="ctr"/>
            <a:endParaRPr lang="en-US" sz="3600" dirty="0">
              <a:solidFill>
                <a:srgbClr val="CCD3DE"/>
              </a:solidFill>
              <a:latin typeface="Minion Pro Cond" panose="02040706060306020203" pitchFamily="18" charset="0"/>
            </a:endParaRPr>
          </a:p>
          <a:p>
            <a:pPr algn="ctr"/>
            <a:r>
              <a:rPr lang="en-US" sz="3600" dirty="0">
                <a:solidFill>
                  <a:srgbClr val="CCD3DE"/>
                </a:solidFill>
                <a:latin typeface="Minion Pro Cond" panose="02040706060306020203" pitchFamily="18" charset="0"/>
              </a:rPr>
              <a:t>Matthew 14:28-31</a:t>
            </a:r>
          </a:p>
          <a:p>
            <a:pPr algn="ctr"/>
            <a:r>
              <a:rPr lang="en-US" sz="3200" b="0" dirty="0">
                <a:solidFill>
                  <a:srgbClr val="C4A787"/>
                </a:solidFill>
                <a:effectLst/>
                <a:latin typeface="Minion Pro Cond" panose="02040706060306020203" pitchFamily="18" charset="0"/>
              </a:rPr>
              <a:t>You of little faith</a:t>
            </a:r>
            <a:r>
              <a:rPr lang="en-US" sz="3200" dirty="0">
                <a:solidFill>
                  <a:srgbClr val="C4A787"/>
                </a:solidFill>
                <a:latin typeface="Minion Pro Cond" panose="02040706060306020203" pitchFamily="18" charset="0"/>
              </a:rPr>
              <a:t>…</a:t>
            </a:r>
            <a:endParaRPr lang="en-US" sz="3200" b="0" dirty="0">
              <a:solidFill>
                <a:srgbClr val="C4A787"/>
              </a:solidFill>
              <a:effectLst/>
              <a:latin typeface="Minion Pro Cond" panose="02040706060306020203" pitchFamily="18" charset="0"/>
            </a:endParaRPr>
          </a:p>
          <a:p>
            <a:pPr algn="ctr"/>
            <a:endParaRPr lang="en-US" sz="3600" dirty="0">
              <a:solidFill>
                <a:srgbClr val="CCD3DE"/>
              </a:solidFill>
              <a:latin typeface="Minion Pro Cond" panose="02040706060306020203" pitchFamily="18" charset="0"/>
            </a:endParaRPr>
          </a:p>
          <a:p>
            <a:pPr algn="ctr"/>
            <a:r>
              <a:rPr lang="en-US" sz="3600" dirty="0">
                <a:solidFill>
                  <a:srgbClr val="CCD3DE"/>
                </a:solidFill>
                <a:effectLst>
                  <a:glow rad="101600">
                    <a:schemeClr val="bg2">
                      <a:lumMod val="25000"/>
                      <a:alpha val="60000"/>
                    </a:schemeClr>
                  </a:glow>
                </a:effectLst>
                <a:latin typeface="Minion Pro Cond" panose="02040706060306020203" pitchFamily="18" charset="0"/>
              </a:rPr>
              <a:t>Luke 12:27-32</a:t>
            </a:r>
          </a:p>
          <a:p>
            <a:pPr algn="ctr"/>
            <a:r>
              <a:rPr lang="en-US" sz="3200" dirty="0">
                <a:solidFill>
                  <a:srgbClr val="C4A787"/>
                </a:solidFill>
                <a:effectLst>
                  <a:glow rad="101600">
                    <a:schemeClr val="bg2">
                      <a:lumMod val="10000"/>
                      <a:alpha val="60000"/>
                    </a:schemeClr>
                  </a:glow>
                </a:effectLst>
                <a:latin typeface="Minion Pro Cond" panose="02040706060306020203" pitchFamily="18" charset="0"/>
              </a:rPr>
              <a:t>You men of little faith</a:t>
            </a:r>
            <a:endParaRPr lang="en-US" sz="3200" b="0" dirty="0">
              <a:solidFill>
                <a:srgbClr val="C4A787"/>
              </a:solidFill>
              <a:effectLst>
                <a:glow rad="101600">
                  <a:schemeClr val="bg2">
                    <a:lumMod val="10000"/>
                    <a:alpha val="60000"/>
                  </a:schemeClr>
                </a:glow>
              </a:effectLst>
              <a:latin typeface="Minion Pro Cond" panose="02040706060306020203" pitchFamily="18" charset="0"/>
            </a:endParaRPr>
          </a:p>
          <a:p>
            <a:pPr algn="ctr"/>
            <a:endParaRPr lang="en-US" sz="3200" b="0" dirty="0">
              <a:solidFill>
                <a:srgbClr val="C4A787"/>
              </a:solidFill>
              <a:effectLst/>
              <a:latin typeface="Minion Pro Cond" panose="02040706060306020203" pitchFamily="18" charset="0"/>
            </a:endParaRPr>
          </a:p>
        </p:txBody>
      </p:sp>
    </p:spTree>
    <p:extLst>
      <p:ext uri="{BB962C8B-B14F-4D97-AF65-F5344CB8AC3E}">
        <p14:creationId xmlns:p14="http://schemas.microsoft.com/office/powerpoint/2010/main" val="1476091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par>
                                <p:cTn id="8" presetID="10" presetClass="entr" presetSubtype="0" fill="hold" nodeType="withEffect">
                                  <p:stCondLst>
                                    <p:cond delay="200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fade">
                                      <p:cBhvr>
                                        <p:cTn id="10" dur="500"/>
                                        <p:tgtEl>
                                          <p:spTgt spid="5">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animEffect transition="in" filter="fade">
                                      <p:cBhvr>
                                        <p:cTn id="15" dur="500"/>
                                        <p:tgtEl>
                                          <p:spTgt spid="5">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
                                            <p:txEl>
                                              <p:pRg st="5" end="5"/>
                                            </p:txEl>
                                          </p:spTgt>
                                        </p:tgtEl>
                                        <p:attrNameLst>
                                          <p:attrName>style.visibility</p:attrName>
                                        </p:attrNameLst>
                                      </p:cBhvr>
                                      <p:to>
                                        <p:strVal val="visible"/>
                                      </p:to>
                                    </p:set>
                                    <p:animEffect transition="in" filter="fade">
                                      <p:cBhvr>
                                        <p:cTn id="18" dur="500"/>
                                        <p:tgtEl>
                                          <p:spTgt spid="5">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animEffect transition="in" filter="fade">
                                      <p:cBhvr>
                                        <p:cTn id="23" dur="500"/>
                                        <p:tgtEl>
                                          <p:spTgt spid="5">
                                            <p:txEl>
                                              <p:pRg st="7" end="7"/>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5">
                                            <p:txEl>
                                              <p:pRg st="8" end="8"/>
                                            </p:txEl>
                                          </p:spTgt>
                                        </p:tgtEl>
                                        <p:attrNameLst>
                                          <p:attrName>style.visibility</p:attrName>
                                        </p:attrNameLst>
                                      </p:cBhvr>
                                      <p:to>
                                        <p:strVal val="visible"/>
                                      </p:to>
                                    </p:set>
                                    <p:animEffect transition="in" filter="fade">
                                      <p:cBhvr>
                                        <p:cTn id="26"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B2E7A0-8AA9-D93A-FC8A-504427EDB02A}"/>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537B9217-344F-7665-01FE-EBA0FB52AD79}"/>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BB758200-CE08-181F-F1DD-185E899E7279}"/>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9E00F981-E3B3-4490-AB11-8D3189BD778E}"/>
              </a:ext>
            </a:extLst>
          </p:cNvPr>
          <p:cNvSpPr txBox="1"/>
          <p:nvPr/>
        </p:nvSpPr>
        <p:spPr>
          <a:xfrm>
            <a:off x="179797" y="294424"/>
            <a:ext cx="8784406" cy="4585871"/>
          </a:xfrm>
          <a:prstGeom prst="rect">
            <a:avLst/>
          </a:prstGeom>
          <a:noFill/>
        </p:spPr>
        <p:txBody>
          <a:bodyPr wrap="square">
            <a:spAutoFit/>
          </a:bodyPr>
          <a:lstStyle/>
          <a:p>
            <a:pPr algn="ctr"/>
            <a:r>
              <a:rPr lang="en-US" sz="4400" b="0" i="0" dirty="0">
                <a:solidFill>
                  <a:srgbClr val="CCD3DE"/>
                </a:solidFill>
                <a:effectLst/>
                <a:latin typeface="Minion Pro Cond" panose="02040706060306020203" pitchFamily="18" charset="0"/>
              </a:rPr>
              <a:t>Fear </a:t>
            </a:r>
            <a:r>
              <a:rPr lang="en-US" sz="4400" dirty="0">
                <a:solidFill>
                  <a:srgbClr val="CCD3DE"/>
                </a:solidFill>
                <a:latin typeface="Minion Pro Cond" panose="02040706060306020203" pitchFamily="18" charset="0"/>
              </a:rPr>
              <a:t>Of Strife</a:t>
            </a:r>
            <a:endParaRPr lang="en-US" sz="4400" b="0" i="0" dirty="0">
              <a:solidFill>
                <a:srgbClr val="CCD3DE"/>
              </a:solidFill>
              <a:effectLst/>
              <a:latin typeface="Minion Pro Cond" panose="02040706060306020203" pitchFamily="18" charset="0"/>
            </a:endParaRPr>
          </a:p>
          <a:p>
            <a:pPr algn="ctr"/>
            <a:r>
              <a:rPr lang="en-US" sz="3600" dirty="0">
                <a:solidFill>
                  <a:srgbClr val="CCD3DE"/>
                </a:solidFill>
                <a:latin typeface="Minion Pro Cond" panose="02040706060306020203" pitchFamily="18" charset="0"/>
              </a:rPr>
              <a:t>Matthew 10:34-38</a:t>
            </a:r>
          </a:p>
          <a:p>
            <a:pPr algn="ctr"/>
            <a:r>
              <a:rPr lang="en-US" sz="3200" dirty="0">
                <a:solidFill>
                  <a:srgbClr val="C4A787"/>
                </a:solidFill>
                <a:latin typeface="Minion Pro Cond" panose="02040706060306020203" pitchFamily="18" charset="0"/>
              </a:rPr>
              <a:t>Do not think that I came to bring peace on the earth…</a:t>
            </a:r>
          </a:p>
          <a:p>
            <a:pPr algn="ctr"/>
            <a:endParaRPr lang="en-US" sz="3600" dirty="0">
              <a:solidFill>
                <a:srgbClr val="CCD3DE"/>
              </a:solidFill>
              <a:latin typeface="Minion Pro Cond" panose="02040706060306020203" pitchFamily="18" charset="0"/>
            </a:endParaRPr>
          </a:p>
          <a:p>
            <a:pPr algn="ctr"/>
            <a:r>
              <a:rPr lang="en-US" sz="3600" dirty="0">
                <a:solidFill>
                  <a:srgbClr val="CCD3DE"/>
                </a:solidFill>
                <a:latin typeface="Minion Pro Cond" panose="02040706060306020203" pitchFamily="18" charset="0"/>
              </a:rPr>
              <a:t>We Are Not Alone</a:t>
            </a:r>
          </a:p>
          <a:p>
            <a:pPr algn="ctr"/>
            <a:r>
              <a:rPr lang="en-US" sz="3600" dirty="0">
                <a:solidFill>
                  <a:srgbClr val="CCD3DE"/>
                </a:solidFill>
                <a:latin typeface="Minion Pro Cond" panose="02040706060306020203" pitchFamily="18" charset="0"/>
              </a:rPr>
              <a:t>Hebrews 3:13; 1 Thessalonians 5:11;         Hebrews 10:24-25</a:t>
            </a:r>
          </a:p>
          <a:p>
            <a:pPr algn="ctr"/>
            <a:r>
              <a:rPr lang="en-US" sz="3600" dirty="0">
                <a:solidFill>
                  <a:srgbClr val="CCD3DE"/>
                </a:solidFill>
                <a:latin typeface="Minion Pro Cond" panose="02040706060306020203" pitchFamily="18" charset="0"/>
              </a:rPr>
              <a:t> </a:t>
            </a:r>
            <a:r>
              <a:rPr lang="en-US" sz="3200" dirty="0">
                <a:solidFill>
                  <a:srgbClr val="C4A787"/>
                </a:solidFill>
                <a:latin typeface="Minion Pro Cond" panose="02040706060306020203" pitchFamily="18" charset="0"/>
              </a:rPr>
              <a:t>Encourage one another…</a:t>
            </a:r>
            <a:endParaRPr lang="en-US" sz="3200" b="0" dirty="0">
              <a:solidFill>
                <a:srgbClr val="C4A787"/>
              </a:solidFill>
              <a:effectLst/>
              <a:latin typeface="Minion Pro Cond" panose="02040706060306020203" pitchFamily="18" charset="0"/>
            </a:endParaRPr>
          </a:p>
        </p:txBody>
      </p:sp>
    </p:spTree>
    <p:extLst>
      <p:ext uri="{BB962C8B-B14F-4D97-AF65-F5344CB8AC3E}">
        <p14:creationId xmlns:p14="http://schemas.microsoft.com/office/powerpoint/2010/main" val="1556670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fade">
                                      <p:cBhvr>
                                        <p:cTn id="7" dur="500"/>
                                        <p:tgtEl>
                                          <p:spTgt spid="5">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5" end="5"/>
                                            </p:txEl>
                                          </p:spTgt>
                                        </p:tgtEl>
                                        <p:attrNameLst>
                                          <p:attrName>style.visibility</p:attrName>
                                        </p:attrNameLst>
                                      </p:cBhvr>
                                      <p:to>
                                        <p:strVal val="visible"/>
                                      </p:to>
                                    </p:set>
                                    <p:animEffect transition="in" filter="fade">
                                      <p:cBhvr>
                                        <p:cTn id="10" dur="500"/>
                                        <p:tgtEl>
                                          <p:spTgt spid="5">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animEffect transition="in" filter="fade">
                                      <p:cBhvr>
                                        <p:cTn id="13"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04048B-E6D0-2B13-C324-FAD29340787C}"/>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2BB39630-F354-6F01-D73C-7DC5C3E40775}"/>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925D0581-77CC-BFC5-0A43-327EF8B51EBF}"/>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6AC3A93C-D5FB-0815-2156-B053E90A6294}"/>
              </a:ext>
            </a:extLst>
          </p:cNvPr>
          <p:cNvSpPr txBox="1"/>
          <p:nvPr/>
        </p:nvSpPr>
        <p:spPr>
          <a:xfrm>
            <a:off x="249371" y="0"/>
            <a:ext cx="8784406" cy="6494085"/>
          </a:xfrm>
          <a:prstGeom prst="rect">
            <a:avLst/>
          </a:prstGeom>
          <a:noFill/>
        </p:spPr>
        <p:txBody>
          <a:bodyPr wrap="square">
            <a:spAutoFit/>
          </a:bodyPr>
          <a:lstStyle/>
          <a:p>
            <a:pPr algn="ctr"/>
            <a:r>
              <a:rPr lang="en-US" sz="4400" b="0" i="0" dirty="0">
                <a:solidFill>
                  <a:srgbClr val="CCD3DE"/>
                </a:solidFill>
                <a:effectLst/>
                <a:latin typeface="Minion Pro Cond" panose="02040706060306020203" pitchFamily="18" charset="0"/>
              </a:rPr>
              <a:t>Fear Of Persecution</a:t>
            </a:r>
          </a:p>
          <a:p>
            <a:pPr algn="ctr"/>
            <a:r>
              <a:rPr lang="en-US" sz="3600" dirty="0">
                <a:solidFill>
                  <a:srgbClr val="CCD3DE"/>
                </a:solidFill>
                <a:latin typeface="Minion Pro Cond" panose="02040706060306020203" pitchFamily="18" charset="0"/>
              </a:rPr>
              <a:t>Matthew 5:10-12 </a:t>
            </a:r>
          </a:p>
          <a:p>
            <a:pPr algn="ctr"/>
            <a:r>
              <a:rPr lang="en-US" sz="3200" dirty="0">
                <a:solidFill>
                  <a:srgbClr val="C4A787"/>
                </a:solidFill>
                <a:latin typeface="Minion Pro Cond" panose="02040706060306020203" pitchFamily="18" charset="0"/>
              </a:rPr>
              <a:t>Blessed are those who have been persecuted for the sake of righteousness…</a:t>
            </a:r>
          </a:p>
          <a:p>
            <a:pPr algn="ctr"/>
            <a:endParaRPr lang="en-US" sz="3600" dirty="0">
              <a:solidFill>
                <a:srgbClr val="CCD3DE"/>
              </a:solidFill>
              <a:latin typeface="Minion Pro Cond" panose="02040706060306020203" pitchFamily="18" charset="0"/>
            </a:endParaRPr>
          </a:p>
          <a:p>
            <a:pPr algn="ctr"/>
            <a:r>
              <a:rPr lang="en-US" sz="3600" dirty="0">
                <a:solidFill>
                  <a:srgbClr val="CCD3DE"/>
                </a:solidFill>
                <a:latin typeface="Minion Pro Cond" panose="02040706060306020203" pitchFamily="18" charset="0"/>
              </a:rPr>
              <a:t>John 15:18-20</a:t>
            </a:r>
          </a:p>
          <a:p>
            <a:pPr algn="ctr"/>
            <a:r>
              <a:rPr lang="en-US" sz="3200" b="0" dirty="0">
                <a:solidFill>
                  <a:srgbClr val="C4A787"/>
                </a:solidFill>
                <a:effectLst/>
                <a:latin typeface="Minion Pro Cond" panose="02040706060306020203" pitchFamily="18" charset="0"/>
              </a:rPr>
              <a:t>…If they persecuted Me, they will also persecute you</a:t>
            </a:r>
          </a:p>
          <a:p>
            <a:pPr algn="ctr"/>
            <a:endParaRPr lang="en-US" sz="3600" dirty="0">
              <a:solidFill>
                <a:srgbClr val="CCD3DE"/>
              </a:solidFill>
              <a:latin typeface="Minion Pro Cond" panose="02040706060306020203" pitchFamily="18" charset="0"/>
            </a:endParaRPr>
          </a:p>
          <a:p>
            <a:pPr algn="ctr"/>
            <a:r>
              <a:rPr lang="en-US" sz="3600" dirty="0">
                <a:solidFill>
                  <a:srgbClr val="CCD3DE"/>
                </a:solidFill>
                <a:effectLst>
                  <a:glow rad="101600">
                    <a:schemeClr val="bg2">
                      <a:lumMod val="25000"/>
                      <a:alpha val="60000"/>
                    </a:schemeClr>
                  </a:glow>
                </a:effectLst>
                <a:latin typeface="Minion Pro Cond" panose="02040706060306020203" pitchFamily="18" charset="0"/>
              </a:rPr>
              <a:t>2 Timothy 3:12</a:t>
            </a:r>
          </a:p>
          <a:p>
            <a:pPr algn="ctr"/>
            <a:r>
              <a:rPr lang="en-US" sz="3200" dirty="0">
                <a:solidFill>
                  <a:srgbClr val="C4A787"/>
                </a:solidFill>
                <a:effectLst>
                  <a:glow rad="101600">
                    <a:schemeClr val="tx1">
                      <a:lumMod val="95000"/>
                      <a:lumOff val="5000"/>
                      <a:alpha val="60000"/>
                    </a:schemeClr>
                  </a:glow>
                </a:effectLst>
                <a:latin typeface="Minion Pro Cond" panose="02040706060306020203" pitchFamily="18" charset="0"/>
              </a:rPr>
              <a:t>All who desire to live godly in Christ Jesus will be persecuted</a:t>
            </a:r>
            <a:endParaRPr lang="en-US" sz="3200" b="0" dirty="0">
              <a:solidFill>
                <a:srgbClr val="C4A787"/>
              </a:solidFill>
              <a:effectLst>
                <a:glow rad="101600">
                  <a:schemeClr val="tx1">
                    <a:lumMod val="95000"/>
                    <a:lumOff val="5000"/>
                    <a:alpha val="60000"/>
                  </a:schemeClr>
                </a:glow>
              </a:effectLst>
              <a:latin typeface="Minion Pro Cond" panose="02040706060306020203" pitchFamily="18" charset="0"/>
            </a:endParaRPr>
          </a:p>
          <a:p>
            <a:pPr algn="ctr"/>
            <a:endParaRPr lang="en-US" sz="3200" b="0" dirty="0">
              <a:solidFill>
                <a:srgbClr val="C4A787"/>
              </a:solidFill>
              <a:effectLst/>
              <a:latin typeface="Minion Pro Cond" panose="02040706060306020203" pitchFamily="18" charset="0"/>
            </a:endParaRPr>
          </a:p>
        </p:txBody>
      </p:sp>
    </p:spTree>
    <p:extLst>
      <p:ext uri="{BB962C8B-B14F-4D97-AF65-F5344CB8AC3E}">
        <p14:creationId xmlns:p14="http://schemas.microsoft.com/office/powerpoint/2010/main" val="3056960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fade">
                                      <p:cBhvr>
                                        <p:cTn id="7" dur="500"/>
                                        <p:tgtEl>
                                          <p:spTgt spid="5">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5" end="5"/>
                                            </p:txEl>
                                          </p:spTgt>
                                        </p:tgtEl>
                                        <p:attrNameLst>
                                          <p:attrName>style.visibility</p:attrName>
                                        </p:attrNameLst>
                                      </p:cBhvr>
                                      <p:to>
                                        <p:strVal val="visible"/>
                                      </p:to>
                                    </p:set>
                                    <p:animEffect transition="in" filter="fade">
                                      <p:cBhvr>
                                        <p:cTn id="10" dur="500"/>
                                        <p:tgtEl>
                                          <p:spTgt spid="5">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animEffect transition="in" filter="fade">
                                      <p:cBhvr>
                                        <p:cTn id="15" dur="500"/>
                                        <p:tgtEl>
                                          <p:spTgt spid="5">
                                            <p:txEl>
                                              <p:pRg st="7" end="7"/>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
                                            <p:txEl>
                                              <p:pRg st="8" end="8"/>
                                            </p:txEl>
                                          </p:spTgt>
                                        </p:tgtEl>
                                        <p:attrNameLst>
                                          <p:attrName>style.visibility</p:attrName>
                                        </p:attrNameLst>
                                      </p:cBhvr>
                                      <p:to>
                                        <p:strVal val="visible"/>
                                      </p:to>
                                    </p:set>
                                    <p:animEffect transition="in" filter="fade">
                                      <p:cBhvr>
                                        <p:cTn id="18"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CA6FA8-C259-F973-2DA2-7B253B641F76}"/>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7AEA69E3-B1BD-DA67-B580-C02358C1D213}"/>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F4281804-C6F0-3D11-79DC-43E8E6339DD4}"/>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02784F3E-C8F0-35B5-9555-2BCE599541D4}"/>
              </a:ext>
            </a:extLst>
          </p:cNvPr>
          <p:cNvSpPr txBox="1"/>
          <p:nvPr/>
        </p:nvSpPr>
        <p:spPr>
          <a:xfrm>
            <a:off x="249371" y="0"/>
            <a:ext cx="8784406" cy="3785652"/>
          </a:xfrm>
          <a:prstGeom prst="rect">
            <a:avLst/>
          </a:prstGeom>
          <a:noFill/>
        </p:spPr>
        <p:txBody>
          <a:bodyPr wrap="square">
            <a:spAutoFit/>
          </a:bodyPr>
          <a:lstStyle/>
          <a:p>
            <a:pPr algn="ctr"/>
            <a:r>
              <a:rPr lang="en-US" sz="4400" b="0" i="0" dirty="0">
                <a:solidFill>
                  <a:srgbClr val="CCD3DE"/>
                </a:solidFill>
                <a:effectLst/>
                <a:latin typeface="Minion Pro Cond" panose="02040706060306020203" pitchFamily="18" charset="0"/>
              </a:rPr>
              <a:t>Fear Of Death</a:t>
            </a:r>
          </a:p>
          <a:p>
            <a:pPr algn="ctr"/>
            <a:r>
              <a:rPr lang="en-US" sz="3600" dirty="0">
                <a:solidFill>
                  <a:srgbClr val="CCD3DE"/>
                </a:solidFill>
                <a:latin typeface="Minion Pro Cond" panose="02040706060306020203" pitchFamily="18" charset="0"/>
              </a:rPr>
              <a:t>Matthew 10:21-22 </a:t>
            </a:r>
          </a:p>
          <a:p>
            <a:pPr algn="ctr"/>
            <a:r>
              <a:rPr lang="en-US" sz="3200" dirty="0">
                <a:solidFill>
                  <a:srgbClr val="C4A787"/>
                </a:solidFill>
                <a:latin typeface="Minion Pro Cond" panose="02040706060306020203" pitchFamily="18" charset="0"/>
              </a:rPr>
              <a:t>Brother will betray brother to death, and a father his child; and children will rise up against parents and cause them to be put to death. You will be hated by all because of My name, but it is the one who has endured to the end who will be saved.</a:t>
            </a:r>
          </a:p>
        </p:txBody>
      </p:sp>
    </p:spTree>
    <p:extLst>
      <p:ext uri="{BB962C8B-B14F-4D97-AF65-F5344CB8AC3E}">
        <p14:creationId xmlns:p14="http://schemas.microsoft.com/office/powerpoint/2010/main" val="1335740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D030F9-F11E-CC29-0F20-A2A051EE6741}"/>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EC4B2DE3-1C03-7022-4AC1-F0073018ADC8}"/>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98376F6B-1211-CBBA-1AEB-726A9E37AA6E}"/>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319A7F0C-FAA9-0DAB-7F7E-BCD5CB79BF8E}"/>
              </a:ext>
            </a:extLst>
          </p:cNvPr>
          <p:cNvSpPr txBox="1"/>
          <p:nvPr/>
        </p:nvSpPr>
        <p:spPr>
          <a:xfrm>
            <a:off x="249371" y="0"/>
            <a:ext cx="8784406" cy="4278094"/>
          </a:xfrm>
          <a:prstGeom prst="rect">
            <a:avLst/>
          </a:prstGeom>
          <a:noFill/>
        </p:spPr>
        <p:txBody>
          <a:bodyPr wrap="square">
            <a:spAutoFit/>
          </a:bodyPr>
          <a:lstStyle/>
          <a:p>
            <a:pPr algn="ctr"/>
            <a:r>
              <a:rPr lang="en-US" sz="4400" b="0" i="0" dirty="0">
                <a:solidFill>
                  <a:srgbClr val="CCD3DE"/>
                </a:solidFill>
                <a:effectLst/>
                <a:latin typeface="Minion Pro Cond" panose="02040706060306020203" pitchFamily="18" charset="0"/>
              </a:rPr>
              <a:t>Fear Of Death</a:t>
            </a:r>
          </a:p>
          <a:p>
            <a:pPr algn="ctr"/>
            <a:r>
              <a:rPr lang="en-US" sz="3600" dirty="0">
                <a:solidFill>
                  <a:srgbClr val="CCD3DE"/>
                </a:solidFill>
                <a:latin typeface="Minion Pro Cond" panose="02040706060306020203" pitchFamily="18" charset="0"/>
              </a:rPr>
              <a:t>Hebrews 2:14-15</a:t>
            </a:r>
          </a:p>
          <a:p>
            <a:pPr algn="ctr"/>
            <a:r>
              <a:rPr lang="en-US" sz="3200" dirty="0">
                <a:solidFill>
                  <a:srgbClr val="C4A787"/>
                </a:solidFill>
                <a:latin typeface="Minion Pro Cond" panose="02040706060306020203" pitchFamily="18" charset="0"/>
              </a:rPr>
              <a:t>Therefore, since the children share in flesh and blood, He Himself likewise also partook of the same, that through death He might render powerless him who had the power of death, that is, the devil, and might free those who through fear of death were subject t o slavery all their lives.</a:t>
            </a:r>
          </a:p>
        </p:txBody>
      </p:sp>
    </p:spTree>
    <p:extLst>
      <p:ext uri="{BB962C8B-B14F-4D97-AF65-F5344CB8AC3E}">
        <p14:creationId xmlns:p14="http://schemas.microsoft.com/office/powerpoint/2010/main" val="1190278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7A6D7D-8875-C95D-1238-BA72BF020E5B}"/>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CC12D718-1652-E535-C91D-BE933E6C58CC}"/>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89717CC7-F50F-99C3-E2D4-E02D345E3CC4}"/>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2EC7B0B-A478-6EBD-7694-AAFB45ECAD4A}"/>
              </a:ext>
            </a:extLst>
          </p:cNvPr>
          <p:cNvSpPr txBox="1"/>
          <p:nvPr/>
        </p:nvSpPr>
        <p:spPr>
          <a:xfrm>
            <a:off x="249371" y="0"/>
            <a:ext cx="8784406" cy="2308324"/>
          </a:xfrm>
          <a:prstGeom prst="rect">
            <a:avLst/>
          </a:prstGeom>
          <a:noFill/>
        </p:spPr>
        <p:txBody>
          <a:bodyPr wrap="square">
            <a:spAutoFit/>
          </a:bodyPr>
          <a:lstStyle/>
          <a:p>
            <a:pPr algn="ctr"/>
            <a:r>
              <a:rPr lang="en-US" sz="4400" b="0" i="0" dirty="0">
                <a:solidFill>
                  <a:srgbClr val="CCD3DE"/>
                </a:solidFill>
                <a:effectLst/>
                <a:latin typeface="Minion Pro Cond" panose="02040706060306020203" pitchFamily="18" charset="0"/>
              </a:rPr>
              <a:t>Fear Of Death</a:t>
            </a:r>
          </a:p>
          <a:p>
            <a:pPr algn="ctr"/>
            <a:r>
              <a:rPr lang="en-US" sz="3600" dirty="0">
                <a:solidFill>
                  <a:srgbClr val="CCD3DE"/>
                </a:solidFill>
                <a:latin typeface="Minion Pro Cond" panose="02040706060306020203" pitchFamily="18" charset="0"/>
              </a:rPr>
              <a:t>1 John 3:8</a:t>
            </a:r>
          </a:p>
          <a:p>
            <a:pPr algn="ctr"/>
            <a:r>
              <a:rPr lang="en-US" sz="3200" dirty="0">
                <a:solidFill>
                  <a:srgbClr val="C4A787"/>
                </a:solidFill>
                <a:latin typeface="Minion Pro Cond" panose="02040706060306020203" pitchFamily="18" charset="0"/>
              </a:rPr>
              <a:t>The Son of God appeared for this purpose, to destroy the works of the devil.</a:t>
            </a:r>
          </a:p>
        </p:txBody>
      </p:sp>
    </p:spTree>
    <p:extLst>
      <p:ext uri="{BB962C8B-B14F-4D97-AF65-F5344CB8AC3E}">
        <p14:creationId xmlns:p14="http://schemas.microsoft.com/office/powerpoint/2010/main" val="1765304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667520-7711-8298-F991-31CB128C5253}"/>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F41E07B2-8D57-6FD2-7C5E-0A94538607EE}"/>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2FE73C48-74C2-106E-45AC-F7310B7E404F}"/>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A92CFE23-B229-778D-DD31-CC144BD4D352}"/>
              </a:ext>
            </a:extLst>
          </p:cNvPr>
          <p:cNvSpPr txBox="1"/>
          <p:nvPr/>
        </p:nvSpPr>
        <p:spPr>
          <a:xfrm>
            <a:off x="249371" y="0"/>
            <a:ext cx="8784406" cy="4278094"/>
          </a:xfrm>
          <a:prstGeom prst="rect">
            <a:avLst/>
          </a:prstGeom>
          <a:noFill/>
        </p:spPr>
        <p:txBody>
          <a:bodyPr wrap="square">
            <a:spAutoFit/>
          </a:bodyPr>
          <a:lstStyle/>
          <a:p>
            <a:pPr algn="ctr"/>
            <a:r>
              <a:rPr lang="en-US" sz="4400" b="0" i="0" dirty="0">
                <a:solidFill>
                  <a:srgbClr val="CCD3DE"/>
                </a:solidFill>
                <a:effectLst/>
                <a:latin typeface="Minion Pro Cond" panose="02040706060306020203" pitchFamily="18" charset="0"/>
              </a:rPr>
              <a:t>Fear Of Death</a:t>
            </a:r>
          </a:p>
          <a:p>
            <a:pPr algn="ctr"/>
            <a:r>
              <a:rPr lang="en-US" sz="3600" dirty="0">
                <a:solidFill>
                  <a:srgbClr val="CCD3DE"/>
                </a:solidFill>
                <a:latin typeface="Minion Pro Cond" panose="02040706060306020203" pitchFamily="18" charset="0"/>
              </a:rPr>
              <a:t>Philippians 1:21-23</a:t>
            </a:r>
          </a:p>
          <a:p>
            <a:pPr algn="ctr"/>
            <a:r>
              <a:rPr lang="en-US" sz="3200" dirty="0">
                <a:solidFill>
                  <a:srgbClr val="C4A787"/>
                </a:solidFill>
                <a:latin typeface="Minion Pro Cond" panose="02040706060306020203" pitchFamily="18" charset="0"/>
              </a:rPr>
              <a:t>For to me, to olive is Christ and to die is gain. But if I am to live on in the flesh, this will mean fruitful labor for me; and I do not know which to choose. But I am hard-pressed from both directions, having the desire to depart and be with Christ, for that is very much better.</a:t>
            </a:r>
          </a:p>
        </p:txBody>
      </p:sp>
    </p:spTree>
    <p:extLst>
      <p:ext uri="{BB962C8B-B14F-4D97-AF65-F5344CB8AC3E}">
        <p14:creationId xmlns:p14="http://schemas.microsoft.com/office/powerpoint/2010/main" val="24299386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14B368-24F8-1A25-8F44-FE79F2DB864F}"/>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840A6276-A55C-2892-60C6-88865570BB02}"/>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35CFFE0B-CB53-4C63-F09C-395B33B739BC}"/>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72FA2F2-6832-B509-A898-89E7F48F4BF6}"/>
              </a:ext>
            </a:extLst>
          </p:cNvPr>
          <p:cNvSpPr txBox="1"/>
          <p:nvPr/>
        </p:nvSpPr>
        <p:spPr>
          <a:xfrm>
            <a:off x="249371" y="0"/>
            <a:ext cx="8784406" cy="2800767"/>
          </a:xfrm>
          <a:prstGeom prst="rect">
            <a:avLst/>
          </a:prstGeom>
          <a:noFill/>
        </p:spPr>
        <p:txBody>
          <a:bodyPr wrap="square">
            <a:spAutoFit/>
          </a:bodyPr>
          <a:lstStyle/>
          <a:p>
            <a:pPr algn="ctr"/>
            <a:r>
              <a:rPr lang="en-US" sz="4400" b="0" i="0" dirty="0">
                <a:solidFill>
                  <a:srgbClr val="CCD3DE"/>
                </a:solidFill>
                <a:effectLst/>
                <a:latin typeface="Minion Pro Cond" panose="02040706060306020203" pitchFamily="18" charset="0"/>
              </a:rPr>
              <a:t>Fear Of Judgement</a:t>
            </a:r>
          </a:p>
          <a:p>
            <a:pPr algn="ctr"/>
            <a:r>
              <a:rPr lang="en-US" sz="3600" dirty="0">
                <a:solidFill>
                  <a:srgbClr val="CCD3DE"/>
                </a:solidFill>
                <a:latin typeface="Minion Pro Cond" panose="02040706060306020203" pitchFamily="18" charset="0"/>
              </a:rPr>
              <a:t>John 3:20</a:t>
            </a:r>
          </a:p>
          <a:p>
            <a:pPr algn="ctr"/>
            <a:r>
              <a:rPr lang="en-US" sz="3200" dirty="0">
                <a:solidFill>
                  <a:srgbClr val="C4A787"/>
                </a:solidFill>
                <a:latin typeface="Minion Pro Cond" panose="02040706060306020203" pitchFamily="18" charset="0"/>
              </a:rPr>
              <a:t>For everyone who does evil hates the Light, and does not come to the Light for fear that his deeds will be exposed.</a:t>
            </a:r>
          </a:p>
        </p:txBody>
      </p:sp>
    </p:spTree>
    <p:extLst>
      <p:ext uri="{BB962C8B-B14F-4D97-AF65-F5344CB8AC3E}">
        <p14:creationId xmlns:p14="http://schemas.microsoft.com/office/powerpoint/2010/main" val="1835285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598AE-1045-E914-25D0-168541C312DE}"/>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13DEA639-B302-2828-66D3-DE267F073B5E}"/>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4ED42651-06D6-8B48-23A4-24870A6C5739}"/>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A60FEF90-FD6D-8EAC-92C8-7345EBBB0446}"/>
              </a:ext>
            </a:extLst>
          </p:cNvPr>
          <p:cNvSpPr txBox="1"/>
          <p:nvPr/>
        </p:nvSpPr>
        <p:spPr>
          <a:xfrm>
            <a:off x="249371" y="0"/>
            <a:ext cx="8784406" cy="4278094"/>
          </a:xfrm>
          <a:prstGeom prst="rect">
            <a:avLst/>
          </a:prstGeom>
          <a:noFill/>
        </p:spPr>
        <p:txBody>
          <a:bodyPr wrap="square">
            <a:spAutoFit/>
          </a:bodyPr>
          <a:lstStyle/>
          <a:p>
            <a:pPr algn="ctr"/>
            <a:r>
              <a:rPr lang="en-US" sz="4400" b="0" i="0" dirty="0">
                <a:solidFill>
                  <a:srgbClr val="CCD3DE"/>
                </a:solidFill>
                <a:effectLst/>
                <a:latin typeface="Minion Pro Cond" panose="02040706060306020203" pitchFamily="18" charset="0"/>
              </a:rPr>
              <a:t>Fear Of Judgement</a:t>
            </a:r>
          </a:p>
          <a:p>
            <a:pPr algn="ctr"/>
            <a:r>
              <a:rPr lang="en-US" sz="3600" dirty="0">
                <a:solidFill>
                  <a:srgbClr val="CCD3DE"/>
                </a:solidFill>
                <a:latin typeface="Minion Pro Cond" panose="02040706060306020203" pitchFamily="18" charset="0"/>
              </a:rPr>
              <a:t>John 14:1-3</a:t>
            </a:r>
          </a:p>
          <a:p>
            <a:pPr algn="ctr"/>
            <a:r>
              <a:rPr lang="en-US" sz="3200" dirty="0">
                <a:solidFill>
                  <a:srgbClr val="C4A787"/>
                </a:solidFill>
                <a:latin typeface="Minion Pro Cond" panose="02040706060306020203" pitchFamily="18" charset="0"/>
              </a:rPr>
              <a:t>Do not let your heart be trouble; believe in God, believe also in Me. In My Father’s house are many dwelling places; if it were not so, I would have told you; for I go to prepare a place for you. If I go and prepare a place for you, I will come again and receive you to My self, that where I am, there you may be also.</a:t>
            </a:r>
          </a:p>
        </p:txBody>
      </p:sp>
    </p:spTree>
    <p:extLst>
      <p:ext uri="{BB962C8B-B14F-4D97-AF65-F5344CB8AC3E}">
        <p14:creationId xmlns:p14="http://schemas.microsoft.com/office/powerpoint/2010/main" val="29679219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14CCA9-150E-1B13-4796-E8BB052A7265}"/>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1EE0290F-F237-EE7E-811C-EA0142623990}"/>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591BFBC9-9257-751B-23E6-2758FC8B9E9B}"/>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C6B85A3A-72A6-25D1-C8F6-05476037B2AE}"/>
              </a:ext>
            </a:extLst>
          </p:cNvPr>
          <p:cNvSpPr txBox="1"/>
          <p:nvPr/>
        </p:nvSpPr>
        <p:spPr>
          <a:xfrm>
            <a:off x="249371" y="0"/>
            <a:ext cx="8784406" cy="4770537"/>
          </a:xfrm>
          <a:prstGeom prst="rect">
            <a:avLst/>
          </a:prstGeom>
          <a:noFill/>
        </p:spPr>
        <p:txBody>
          <a:bodyPr wrap="square">
            <a:spAutoFit/>
          </a:bodyPr>
          <a:lstStyle/>
          <a:p>
            <a:pPr algn="ctr"/>
            <a:r>
              <a:rPr lang="en-US" sz="4400" b="0" i="0" dirty="0">
                <a:solidFill>
                  <a:srgbClr val="CCD3DE"/>
                </a:solidFill>
                <a:effectLst/>
                <a:latin typeface="Minion Pro Cond" panose="02040706060306020203" pitchFamily="18" charset="0"/>
              </a:rPr>
              <a:t>Fear Of Judgement</a:t>
            </a:r>
          </a:p>
          <a:p>
            <a:pPr algn="ctr"/>
            <a:r>
              <a:rPr lang="en-US" sz="3600" dirty="0">
                <a:solidFill>
                  <a:srgbClr val="CCD3DE"/>
                </a:solidFill>
                <a:latin typeface="Minion Pro Cond" panose="02040706060306020203" pitchFamily="18" charset="0"/>
              </a:rPr>
              <a:t>2 Timothy 4:6-8</a:t>
            </a:r>
          </a:p>
          <a:p>
            <a:pPr algn="ctr"/>
            <a:r>
              <a:rPr lang="en-US" sz="3200" dirty="0">
                <a:solidFill>
                  <a:srgbClr val="C4A787"/>
                </a:solidFill>
                <a:latin typeface="Minion Pro Cond" panose="02040706060306020203" pitchFamily="18" charset="0"/>
              </a:rPr>
              <a:t>For I am already poured out a drink offering, and the time of my departure has come. I have fought the good fight, I have finished the course, I have kept the faith; in the future there is laid up for me the crown of righteousness, which the Lord, the righteous judge, will award to me on that day; and not only to me, but also to all who have loved His appearing.</a:t>
            </a:r>
          </a:p>
        </p:txBody>
      </p:sp>
    </p:spTree>
    <p:extLst>
      <p:ext uri="{BB962C8B-B14F-4D97-AF65-F5344CB8AC3E}">
        <p14:creationId xmlns:p14="http://schemas.microsoft.com/office/powerpoint/2010/main" val="2581350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9A8442B-059C-9BA8-86E5-8894B0B5EE30}"/>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CCD2BDD0-FDD1-6EAA-1DE5-5C6E08B1C92B}"/>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31CB6A11-62EE-6526-6AF0-E45487D4C122}"/>
              </a:ext>
            </a:extLst>
          </p:cNvPr>
          <p:cNvSpPr txBox="1"/>
          <p:nvPr/>
        </p:nvSpPr>
        <p:spPr>
          <a:xfrm>
            <a:off x="179797" y="294424"/>
            <a:ext cx="8784406" cy="3108543"/>
          </a:xfrm>
          <a:prstGeom prst="rect">
            <a:avLst/>
          </a:prstGeom>
          <a:noFill/>
        </p:spPr>
        <p:txBody>
          <a:bodyPr wrap="square">
            <a:spAutoFit/>
          </a:bodyPr>
          <a:lstStyle/>
          <a:p>
            <a:pPr algn="ctr"/>
            <a:r>
              <a:rPr lang="en-US" sz="3600" b="0" i="0" dirty="0">
                <a:solidFill>
                  <a:srgbClr val="CCD3DE"/>
                </a:solidFill>
                <a:effectLst/>
                <a:latin typeface="Minion Pro Cond" panose="02040706060306020203" pitchFamily="18" charset="0"/>
              </a:rPr>
              <a:t>1 Corinthians 9:24-25</a:t>
            </a:r>
          </a:p>
          <a:p>
            <a:pPr algn="ctr"/>
            <a:r>
              <a:rPr lang="en-US" sz="3200" b="0" i="0" dirty="0">
                <a:solidFill>
                  <a:srgbClr val="C4A787"/>
                </a:solidFill>
                <a:effectLst/>
                <a:latin typeface="Minion Pro Cond" panose="02040706060306020203" pitchFamily="18" charset="0"/>
              </a:rPr>
              <a:t>Do you not know that those who run in a race all run, but </a:t>
            </a:r>
            <a:r>
              <a:rPr lang="en-US" sz="3200" b="0" dirty="0">
                <a:solidFill>
                  <a:srgbClr val="C4A787"/>
                </a:solidFill>
                <a:effectLst/>
                <a:latin typeface="Minion Pro Cond" panose="02040706060306020203" pitchFamily="18" charset="0"/>
              </a:rPr>
              <a:t>only </a:t>
            </a:r>
            <a:r>
              <a:rPr lang="en-US" sz="3200" b="0" i="0" dirty="0">
                <a:solidFill>
                  <a:srgbClr val="C4A787"/>
                </a:solidFill>
                <a:effectLst/>
                <a:latin typeface="Minion Pro Cond" panose="02040706060306020203" pitchFamily="18" charset="0"/>
              </a:rPr>
              <a:t>one receives the prize? Run in such a way that you may win. </a:t>
            </a:r>
            <a:r>
              <a:rPr lang="en-US" sz="3200" b="1" i="0" baseline="30000" dirty="0">
                <a:solidFill>
                  <a:srgbClr val="C4A787"/>
                </a:solidFill>
                <a:effectLst/>
                <a:latin typeface="Minion Pro Cond" panose="02040706060306020203" pitchFamily="18" charset="0"/>
              </a:rPr>
              <a:t>25 </a:t>
            </a:r>
            <a:r>
              <a:rPr lang="en-US" sz="3200" b="0" i="0" dirty="0">
                <a:solidFill>
                  <a:srgbClr val="C4A787"/>
                </a:solidFill>
                <a:effectLst/>
                <a:latin typeface="Minion Pro Cond" panose="02040706060306020203" pitchFamily="18" charset="0"/>
              </a:rPr>
              <a:t>Everyone who competes in the games exercises self-control in all things. They then </a:t>
            </a:r>
            <a:r>
              <a:rPr lang="en-US" sz="3200" b="0" dirty="0">
                <a:solidFill>
                  <a:srgbClr val="C4A787"/>
                </a:solidFill>
                <a:effectLst/>
                <a:latin typeface="Minion Pro Cond" panose="02040706060306020203" pitchFamily="18" charset="0"/>
              </a:rPr>
              <a:t>do it </a:t>
            </a:r>
            <a:r>
              <a:rPr lang="en-US" sz="3200" b="0" i="0" dirty="0">
                <a:solidFill>
                  <a:srgbClr val="C4A787"/>
                </a:solidFill>
                <a:effectLst/>
                <a:latin typeface="Minion Pro Cond" panose="02040706060306020203" pitchFamily="18" charset="0"/>
              </a:rPr>
              <a:t>to receive a perishable wreath, but we an imperishable.</a:t>
            </a:r>
            <a:r>
              <a:rPr lang="en-US" b="0" i="0" dirty="0">
                <a:solidFill>
                  <a:srgbClr val="000000"/>
                </a:solidFill>
                <a:effectLst/>
                <a:latin typeface="Minion Pro Cond" panose="02040706060306020203" pitchFamily="18" charset="0"/>
              </a:rPr>
              <a:t>.</a:t>
            </a:r>
            <a:endParaRPr lang="en-US" dirty="0">
              <a:latin typeface="Minion Pro Cond" panose="02040706060306020203" pitchFamily="18" charset="0"/>
            </a:endParaRPr>
          </a:p>
        </p:txBody>
      </p:sp>
    </p:spTree>
    <p:extLst>
      <p:ext uri="{BB962C8B-B14F-4D97-AF65-F5344CB8AC3E}">
        <p14:creationId xmlns:p14="http://schemas.microsoft.com/office/powerpoint/2010/main" val="25982675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1039A4-4289-46FE-D4D7-F94A93A356C2}"/>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6BA7F177-8DAB-A01D-D7C3-C327DE70283D}"/>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4B563FB4-B150-3DF1-31F6-411545643323}"/>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7668594-2306-9E0F-2D12-E0FFE9F82F9B}"/>
              </a:ext>
            </a:extLst>
          </p:cNvPr>
          <p:cNvSpPr txBox="1"/>
          <p:nvPr/>
        </p:nvSpPr>
        <p:spPr>
          <a:xfrm>
            <a:off x="249371" y="0"/>
            <a:ext cx="8784406" cy="6247864"/>
          </a:xfrm>
          <a:prstGeom prst="rect">
            <a:avLst/>
          </a:prstGeom>
          <a:noFill/>
          <a:effectLst>
            <a:glow rad="101600">
              <a:schemeClr val="bg2">
                <a:lumMod val="10000"/>
                <a:alpha val="60000"/>
              </a:schemeClr>
            </a:glow>
          </a:effectLst>
        </p:spPr>
        <p:txBody>
          <a:bodyPr wrap="square">
            <a:spAutoFit/>
          </a:bodyPr>
          <a:lstStyle/>
          <a:p>
            <a:pPr algn="ctr"/>
            <a:r>
              <a:rPr lang="en-US" sz="4400" b="0" i="0" dirty="0">
                <a:solidFill>
                  <a:srgbClr val="CCD3DE"/>
                </a:solidFill>
                <a:effectLst/>
                <a:latin typeface="Minion Pro Cond" panose="02040706060306020203" pitchFamily="18" charset="0"/>
              </a:rPr>
              <a:t>Fear Of Judgement</a:t>
            </a:r>
          </a:p>
          <a:p>
            <a:pPr algn="ctr"/>
            <a:r>
              <a:rPr lang="en-US" sz="3600" dirty="0">
                <a:solidFill>
                  <a:srgbClr val="CCD3DE"/>
                </a:solidFill>
                <a:latin typeface="Minion Pro Cond" panose="02040706060306020203" pitchFamily="18" charset="0"/>
              </a:rPr>
              <a:t>1 John 4:15-18</a:t>
            </a:r>
          </a:p>
          <a:p>
            <a:pPr algn="ctr"/>
            <a:r>
              <a:rPr lang="en-US" sz="3200" dirty="0">
                <a:solidFill>
                  <a:srgbClr val="C4A787"/>
                </a:solidFill>
                <a:latin typeface="Minion Pro Cond" panose="02040706060306020203" pitchFamily="18" charset="0"/>
              </a:rPr>
              <a:t>Whoever confesses that Jesus is the Son of God, God abides in him, and he in God. We have come to know and have believed the love which God has for us. God is love, and the one who abides in love abides in God, and God abides in him. By this, love is perfected with us, so that we may have confidence in the day of </a:t>
            </a:r>
            <a:r>
              <a:rPr lang="en-US" sz="3200" dirty="0">
                <a:solidFill>
                  <a:srgbClr val="C4A787"/>
                </a:solidFill>
                <a:effectLst>
                  <a:glow rad="101600">
                    <a:schemeClr val="tx1">
                      <a:lumMod val="95000"/>
                      <a:lumOff val="5000"/>
                      <a:alpha val="78000"/>
                    </a:schemeClr>
                  </a:glow>
                </a:effectLst>
                <a:latin typeface="Minion Pro Cond" panose="02040706060306020203" pitchFamily="18" charset="0"/>
              </a:rPr>
              <a:t>judgment; because as He is, so also are we in this world. There is no fear in love; but perfect love casts out fear, because fear involves punishment, and the one who fears is not perfected in love.”</a:t>
            </a:r>
          </a:p>
        </p:txBody>
      </p:sp>
    </p:spTree>
    <p:extLst>
      <p:ext uri="{BB962C8B-B14F-4D97-AF65-F5344CB8AC3E}">
        <p14:creationId xmlns:p14="http://schemas.microsoft.com/office/powerpoint/2010/main" val="40450662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BFE2D0-401D-B402-9DA1-F375AEFC201B}"/>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D5B19F6A-20B4-253E-F4D8-82086CB22515}"/>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DCF8221F-4A5E-F089-91D9-6F75D1DCCEEE}"/>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F0D4EB56-B9CA-505E-BDD4-D69F9473E8BC}"/>
              </a:ext>
            </a:extLst>
          </p:cNvPr>
          <p:cNvSpPr txBox="1"/>
          <p:nvPr/>
        </p:nvSpPr>
        <p:spPr>
          <a:xfrm>
            <a:off x="249371" y="0"/>
            <a:ext cx="8784406" cy="5324535"/>
          </a:xfrm>
          <a:prstGeom prst="rect">
            <a:avLst/>
          </a:prstGeom>
          <a:noFill/>
        </p:spPr>
        <p:txBody>
          <a:bodyPr wrap="square">
            <a:spAutoFit/>
          </a:bodyPr>
          <a:lstStyle/>
          <a:p>
            <a:pPr algn="ctr"/>
            <a:r>
              <a:rPr lang="en-US" sz="4400" b="0" i="0" dirty="0">
                <a:solidFill>
                  <a:srgbClr val="CCD3DE"/>
                </a:solidFill>
                <a:effectLst/>
                <a:latin typeface="Minion Pro Cond" panose="02040706060306020203" pitchFamily="18" charset="0"/>
              </a:rPr>
              <a:t>Fear Of Judgement</a:t>
            </a:r>
          </a:p>
          <a:p>
            <a:pPr algn="ctr"/>
            <a:r>
              <a:rPr lang="en-US" sz="3600" dirty="0">
                <a:solidFill>
                  <a:srgbClr val="CCD3DE"/>
                </a:solidFill>
                <a:latin typeface="Minion Pro Cond" panose="02040706060306020203" pitchFamily="18" charset="0"/>
              </a:rPr>
              <a:t>Romans 8:15</a:t>
            </a:r>
          </a:p>
          <a:p>
            <a:pPr algn="ctr"/>
            <a:r>
              <a:rPr lang="en-US" sz="3200" dirty="0">
                <a:solidFill>
                  <a:srgbClr val="C4A787"/>
                </a:solidFill>
                <a:latin typeface="Minion Pro Cond" panose="02040706060306020203" pitchFamily="18" charset="0"/>
              </a:rPr>
              <a:t>For you have not received a spirit of slavery leading to fear again, but you have received a spirit of adoption as sons by which we cry our, “Abba! Father!”</a:t>
            </a:r>
          </a:p>
          <a:p>
            <a:pPr algn="ctr"/>
            <a:endParaRPr lang="en-US" sz="3200" dirty="0">
              <a:solidFill>
                <a:srgbClr val="C4A787"/>
              </a:solidFill>
              <a:latin typeface="Minion Pro Cond" panose="02040706060306020203" pitchFamily="18" charset="0"/>
            </a:endParaRPr>
          </a:p>
          <a:p>
            <a:pPr algn="ctr"/>
            <a:r>
              <a:rPr lang="en-US" sz="3600" dirty="0">
                <a:solidFill>
                  <a:srgbClr val="CCD3DE"/>
                </a:solidFill>
                <a:latin typeface="Minion Pro Cond" panose="02040706060306020203" pitchFamily="18" charset="0"/>
              </a:rPr>
              <a:t>Matthew 10:28</a:t>
            </a:r>
          </a:p>
          <a:p>
            <a:pPr algn="ctr"/>
            <a:r>
              <a:rPr lang="en-US" sz="3200" dirty="0">
                <a:solidFill>
                  <a:srgbClr val="C4A787"/>
                </a:solidFill>
                <a:latin typeface="Minion Pro Cond" panose="02040706060306020203" pitchFamily="18" charset="0"/>
              </a:rPr>
              <a:t>Do not fear those who kill the body but are unable to kill the soul; but rather fear Him who is able to destroy both soul and body in hell.</a:t>
            </a:r>
          </a:p>
        </p:txBody>
      </p:sp>
    </p:spTree>
    <p:extLst>
      <p:ext uri="{BB962C8B-B14F-4D97-AF65-F5344CB8AC3E}">
        <p14:creationId xmlns:p14="http://schemas.microsoft.com/office/powerpoint/2010/main" val="669420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fade">
                                      <p:cBhvr>
                                        <p:cTn id="7" dur="500"/>
                                        <p:tgtEl>
                                          <p:spTgt spid="5">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5" end="5"/>
                                            </p:txEl>
                                          </p:spTgt>
                                        </p:tgtEl>
                                        <p:attrNameLst>
                                          <p:attrName>style.visibility</p:attrName>
                                        </p:attrNameLst>
                                      </p:cBhvr>
                                      <p:to>
                                        <p:strVal val="visible"/>
                                      </p:to>
                                    </p:set>
                                    <p:animEffect transition="in" filter="fade">
                                      <p:cBhvr>
                                        <p:cTn id="10"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F5E4B6-5F4C-EC6D-5438-DA61147381E2}"/>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0460ADD2-9935-0C5C-6B58-BEE82039240B}"/>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D32F8125-A9E2-B3A2-FDA6-3530A7A09D38}"/>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129978FA-FA2F-9177-C78D-E10A5251D0F6}"/>
              </a:ext>
            </a:extLst>
          </p:cNvPr>
          <p:cNvSpPr txBox="1"/>
          <p:nvPr/>
        </p:nvSpPr>
        <p:spPr>
          <a:xfrm>
            <a:off x="249371" y="0"/>
            <a:ext cx="8784406" cy="4339650"/>
          </a:xfrm>
          <a:prstGeom prst="rect">
            <a:avLst/>
          </a:prstGeom>
          <a:noFill/>
        </p:spPr>
        <p:txBody>
          <a:bodyPr wrap="square">
            <a:spAutoFit/>
          </a:bodyPr>
          <a:lstStyle/>
          <a:p>
            <a:pPr algn="ctr"/>
            <a:r>
              <a:rPr lang="en-US" sz="4400" b="0" i="0" dirty="0">
                <a:solidFill>
                  <a:srgbClr val="CCD3DE"/>
                </a:solidFill>
                <a:effectLst/>
                <a:latin typeface="Minion Pro Cond" panose="02040706060306020203" pitchFamily="18" charset="0"/>
              </a:rPr>
              <a:t>Victory In Jesus</a:t>
            </a:r>
          </a:p>
          <a:p>
            <a:pPr algn="ctr"/>
            <a:r>
              <a:rPr lang="en-US" sz="3600" dirty="0">
                <a:solidFill>
                  <a:srgbClr val="CCD3DE"/>
                </a:solidFill>
                <a:latin typeface="Minion Pro Cond" panose="02040706060306020203" pitchFamily="18" charset="0"/>
              </a:rPr>
              <a:t>John 3:36</a:t>
            </a:r>
          </a:p>
          <a:p>
            <a:pPr algn="ctr"/>
            <a:r>
              <a:rPr lang="en-US" sz="3200" dirty="0">
                <a:solidFill>
                  <a:srgbClr val="C4A787"/>
                </a:solidFill>
                <a:latin typeface="Minion Pro Cond" panose="02040706060306020203" pitchFamily="18" charset="0"/>
              </a:rPr>
              <a:t>He who believes in the Son has eternal life; but he who does not obey the Son will not see life, but the wrath of God abides on him.</a:t>
            </a:r>
          </a:p>
          <a:p>
            <a:pPr algn="ctr"/>
            <a:endParaRPr lang="en-US" sz="3200" dirty="0">
              <a:solidFill>
                <a:srgbClr val="C4A787"/>
              </a:solidFill>
              <a:latin typeface="Minion Pro Cond" panose="02040706060306020203" pitchFamily="18" charset="0"/>
            </a:endParaRPr>
          </a:p>
          <a:p>
            <a:pPr algn="ctr"/>
            <a:r>
              <a:rPr lang="en-US" sz="3600" dirty="0">
                <a:solidFill>
                  <a:srgbClr val="CCD3DE"/>
                </a:solidFill>
                <a:latin typeface="Minion Pro Cond" panose="02040706060306020203" pitchFamily="18" charset="0"/>
              </a:rPr>
              <a:t>Being “in Christ” is Essential</a:t>
            </a:r>
          </a:p>
          <a:p>
            <a:pPr algn="ctr"/>
            <a:r>
              <a:rPr lang="en-US" sz="3200" dirty="0">
                <a:solidFill>
                  <a:srgbClr val="C4A787"/>
                </a:solidFill>
                <a:latin typeface="Minion Pro Cond" panose="02040706060306020203" pitchFamily="18" charset="0"/>
              </a:rPr>
              <a:t>Romans 3:24; 6:11; 8:1; 8:39; 12:5</a:t>
            </a:r>
          </a:p>
        </p:txBody>
      </p:sp>
    </p:spTree>
    <p:extLst>
      <p:ext uri="{BB962C8B-B14F-4D97-AF65-F5344CB8AC3E}">
        <p14:creationId xmlns:p14="http://schemas.microsoft.com/office/powerpoint/2010/main" val="2965990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fade">
                                      <p:cBhvr>
                                        <p:cTn id="7" dur="500"/>
                                        <p:tgtEl>
                                          <p:spTgt spid="5">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5" end="5"/>
                                            </p:txEl>
                                          </p:spTgt>
                                        </p:tgtEl>
                                        <p:attrNameLst>
                                          <p:attrName>style.visibility</p:attrName>
                                        </p:attrNameLst>
                                      </p:cBhvr>
                                      <p:to>
                                        <p:strVal val="visible"/>
                                      </p:to>
                                    </p:set>
                                    <p:animEffect transition="in" filter="fade">
                                      <p:cBhvr>
                                        <p:cTn id="10"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0C93C0-646F-2C03-A318-ADC4A9D42A21}"/>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0F5B64CC-6FB2-6950-E5C2-923F1C68B2EF}"/>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17DA1EDA-C930-EEF2-B030-B2CFB845DB58}"/>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6F76CF3C-965E-BA8A-95C7-B3C7B367A6AD}"/>
              </a:ext>
            </a:extLst>
          </p:cNvPr>
          <p:cNvSpPr txBox="1"/>
          <p:nvPr/>
        </p:nvSpPr>
        <p:spPr>
          <a:xfrm>
            <a:off x="249371" y="0"/>
            <a:ext cx="8784406" cy="4832092"/>
          </a:xfrm>
          <a:prstGeom prst="rect">
            <a:avLst/>
          </a:prstGeom>
          <a:noFill/>
        </p:spPr>
        <p:txBody>
          <a:bodyPr wrap="square">
            <a:spAutoFit/>
          </a:bodyPr>
          <a:lstStyle/>
          <a:p>
            <a:pPr algn="ctr"/>
            <a:r>
              <a:rPr lang="en-US" sz="4400" b="0" i="0" dirty="0">
                <a:solidFill>
                  <a:srgbClr val="CCD3DE"/>
                </a:solidFill>
                <a:effectLst/>
                <a:latin typeface="Minion Pro Cond" panose="02040706060306020203" pitchFamily="18" charset="0"/>
              </a:rPr>
              <a:t>Victory In Jesus</a:t>
            </a:r>
          </a:p>
          <a:p>
            <a:pPr algn="ctr"/>
            <a:r>
              <a:rPr lang="en-US" sz="3600" dirty="0">
                <a:solidFill>
                  <a:srgbClr val="CCD3DE"/>
                </a:solidFill>
                <a:latin typeface="Minion Pro Cond" panose="02040706060306020203" pitchFamily="18" charset="0"/>
              </a:rPr>
              <a:t>Matthew 10:32-33</a:t>
            </a:r>
          </a:p>
          <a:p>
            <a:pPr algn="ctr"/>
            <a:r>
              <a:rPr lang="en-US" sz="3200" dirty="0">
                <a:solidFill>
                  <a:srgbClr val="C4A787"/>
                </a:solidFill>
                <a:latin typeface="Minion Pro Cond" panose="02040706060306020203" pitchFamily="18" charset="0"/>
              </a:rPr>
              <a:t>Therefore everyone who confesses Me before men, I will also confess him before My Father who is in heaven. But whoever denies Me before men, I will also deny him before My Father who is in heaven.</a:t>
            </a:r>
          </a:p>
          <a:p>
            <a:pPr algn="ctr"/>
            <a:endParaRPr lang="en-US" sz="3200" dirty="0">
              <a:solidFill>
                <a:srgbClr val="C4A787"/>
              </a:solidFill>
              <a:latin typeface="Minion Pro Cond" panose="02040706060306020203" pitchFamily="18" charset="0"/>
            </a:endParaRPr>
          </a:p>
          <a:p>
            <a:pPr algn="ctr"/>
            <a:r>
              <a:rPr lang="en-US" sz="3600" dirty="0">
                <a:solidFill>
                  <a:srgbClr val="CCD3DE"/>
                </a:solidFill>
                <a:latin typeface="Minion Pro Cond" panose="02040706060306020203" pitchFamily="18" charset="0"/>
              </a:rPr>
              <a:t>Luke 13:3</a:t>
            </a:r>
          </a:p>
          <a:p>
            <a:pPr algn="ctr"/>
            <a:r>
              <a:rPr lang="en-US" sz="3200" dirty="0">
                <a:solidFill>
                  <a:srgbClr val="C4A787"/>
                </a:solidFill>
                <a:latin typeface="Minion Pro Cond" panose="02040706060306020203" pitchFamily="18" charset="0"/>
              </a:rPr>
              <a:t>Unless you repent, you will all likewise perish.</a:t>
            </a:r>
          </a:p>
        </p:txBody>
      </p:sp>
    </p:spTree>
    <p:extLst>
      <p:ext uri="{BB962C8B-B14F-4D97-AF65-F5344CB8AC3E}">
        <p14:creationId xmlns:p14="http://schemas.microsoft.com/office/powerpoint/2010/main" val="654000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fade">
                                      <p:cBhvr>
                                        <p:cTn id="7" dur="500"/>
                                        <p:tgtEl>
                                          <p:spTgt spid="5">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5" end="5"/>
                                            </p:txEl>
                                          </p:spTgt>
                                        </p:tgtEl>
                                        <p:attrNameLst>
                                          <p:attrName>style.visibility</p:attrName>
                                        </p:attrNameLst>
                                      </p:cBhvr>
                                      <p:to>
                                        <p:strVal val="visible"/>
                                      </p:to>
                                    </p:set>
                                    <p:animEffect transition="in" filter="fade">
                                      <p:cBhvr>
                                        <p:cTn id="10"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2B1D8F-B9B1-247A-F10D-3294190E14EA}"/>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55623290-5F3B-936E-2DA2-F9B34E8FAA80}"/>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CBA2E2A7-FEA8-6FD7-3C80-0B70B1101F00}"/>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FE68B4F6-76A7-679D-6FB4-D583F050BD2A}"/>
              </a:ext>
            </a:extLst>
          </p:cNvPr>
          <p:cNvSpPr txBox="1"/>
          <p:nvPr/>
        </p:nvSpPr>
        <p:spPr>
          <a:xfrm>
            <a:off x="249371" y="0"/>
            <a:ext cx="8784406" cy="4524315"/>
          </a:xfrm>
          <a:prstGeom prst="rect">
            <a:avLst/>
          </a:prstGeom>
          <a:noFill/>
        </p:spPr>
        <p:txBody>
          <a:bodyPr wrap="square">
            <a:spAutoFit/>
          </a:bodyPr>
          <a:lstStyle/>
          <a:p>
            <a:pPr algn="ctr"/>
            <a:r>
              <a:rPr lang="en-US" sz="4400" b="0" i="0" dirty="0">
                <a:solidFill>
                  <a:srgbClr val="CCD3DE"/>
                </a:solidFill>
                <a:effectLst/>
                <a:latin typeface="Minion Pro Cond" panose="02040706060306020203" pitchFamily="18" charset="0"/>
              </a:rPr>
              <a:t>Victory In Jesus</a:t>
            </a:r>
          </a:p>
          <a:p>
            <a:pPr algn="ctr"/>
            <a:r>
              <a:rPr lang="en-US" sz="3600" dirty="0">
                <a:solidFill>
                  <a:srgbClr val="CCD3DE"/>
                </a:solidFill>
                <a:latin typeface="Minion Pro Cond" panose="02040706060306020203" pitchFamily="18" charset="0"/>
              </a:rPr>
              <a:t>Galatians 3:27</a:t>
            </a:r>
          </a:p>
          <a:p>
            <a:pPr algn="ctr"/>
            <a:r>
              <a:rPr lang="en-US" sz="3600" dirty="0">
                <a:solidFill>
                  <a:srgbClr val="C4A787"/>
                </a:solidFill>
                <a:latin typeface="Minion Pro Cond" panose="02040706060306020203" pitchFamily="18" charset="0"/>
              </a:rPr>
              <a:t>For all of you who were baptized into Christ have clothed yourself with Christ</a:t>
            </a:r>
            <a:endParaRPr lang="en-US" sz="3600" dirty="0">
              <a:solidFill>
                <a:srgbClr val="CCD3DE"/>
              </a:solidFill>
              <a:latin typeface="Minion Pro Cond" panose="02040706060306020203" pitchFamily="18" charset="0"/>
            </a:endParaRPr>
          </a:p>
          <a:p>
            <a:pPr algn="ctr"/>
            <a:endParaRPr lang="en-US" sz="3600" dirty="0">
              <a:solidFill>
                <a:srgbClr val="CCD3DE"/>
              </a:solidFill>
              <a:latin typeface="Minion Pro Cond" panose="02040706060306020203" pitchFamily="18" charset="0"/>
            </a:endParaRPr>
          </a:p>
          <a:p>
            <a:pPr algn="ctr"/>
            <a:r>
              <a:rPr lang="en-US" sz="3600" dirty="0">
                <a:solidFill>
                  <a:srgbClr val="CCD3DE"/>
                </a:solidFill>
                <a:latin typeface="Minion Pro Cond" panose="02040706060306020203" pitchFamily="18" charset="0"/>
              </a:rPr>
              <a:t>Romans 6:3</a:t>
            </a:r>
          </a:p>
          <a:p>
            <a:pPr algn="ctr"/>
            <a:r>
              <a:rPr lang="en-US" sz="3200" dirty="0">
                <a:solidFill>
                  <a:srgbClr val="C4A787"/>
                </a:solidFill>
                <a:latin typeface="Minion Pro Cond" panose="02040706060306020203" pitchFamily="18" charset="0"/>
              </a:rPr>
              <a:t>Do you not know that all of us who have been baptized into Christ Jesus have been baptized into His death?</a:t>
            </a:r>
          </a:p>
        </p:txBody>
      </p:sp>
    </p:spTree>
    <p:extLst>
      <p:ext uri="{BB962C8B-B14F-4D97-AF65-F5344CB8AC3E}">
        <p14:creationId xmlns:p14="http://schemas.microsoft.com/office/powerpoint/2010/main" val="4220720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fade">
                                      <p:cBhvr>
                                        <p:cTn id="7" dur="500"/>
                                        <p:tgtEl>
                                          <p:spTgt spid="5">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5" end="5"/>
                                            </p:txEl>
                                          </p:spTgt>
                                        </p:tgtEl>
                                        <p:attrNameLst>
                                          <p:attrName>style.visibility</p:attrName>
                                        </p:attrNameLst>
                                      </p:cBhvr>
                                      <p:to>
                                        <p:strVal val="visible"/>
                                      </p:to>
                                    </p:set>
                                    <p:animEffect transition="in" filter="fade">
                                      <p:cBhvr>
                                        <p:cTn id="10"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8A6F42-2B90-0AEB-A18B-DB61694CB919}"/>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FC01A20E-88A7-FD7B-FAB5-75A515AE4192}"/>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5B153105-4CDF-6CCC-B74D-E12C41A54D2D}"/>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CF123B64-4480-BA59-FF92-60B5123EAE71}"/>
              </a:ext>
            </a:extLst>
          </p:cNvPr>
          <p:cNvSpPr txBox="1"/>
          <p:nvPr/>
        </p:nvSpPr>
        <p:spPr>
          <a:xfrm>
            <a:off x="249371" y="0"/>
            <a:ext cx="8784406" cy="4339650"/>
          </a:xfrm>
          <a:prstGeom prst="rect">
            <a:avLst/>
          </a:prstGeom>
          <a:noFill/>
        </p:spPr>
        <p:txBody>
          <a:bodyPr wrap="square">
            <a:spAutoFit/>
          </a:bodyPr>
          <a:lstStyle/>
          <a:p>
            <a:pPr algn="ctr"/>
            <a:r>
              <a:rPr lang="en-US" sz="4400" b="0" i="0" dirty="0">
                <a:solidFill>
                  <a:srgbClr val="CCD3DE"/>
                </a:solidFill>
                <a:effectLst/>
                <a:latin typeface="Minion Pro Cond" panose="02040706060306020203" pitchFamily="18" charset="0"/>
              </a:rPr>
              <a:t>Victory In Jesus</a:t>
            </a:r>
          </a:p>
          <a:p>
            <a:pPr algn="ctr"/>
            <a:r>
              <a:rPr lang="en-US" sz="3600" dirty="0">
                <a:solidFill>
                  <a:srgbClr val="CCD3DE"/>
                </a:solidFill>
                <a:latin typeface="Minion Pro Cond" panose="02040706060306020203" pitchFamily="18" charset="0"/>
              </a:rPr>
              <a:t>Acts 2:38</a:t>
            </a:r>
          </a:p>
          <a:p>
            <a:pPr algn="ctr"/>
            <a:r>
              <a:rPr lang="en-US" sz="3200" dirty="0">
                <a:solidFill>
                  <a:srgbClr val="C4A787"/>
                </a:solidFill>
                <a:latin typeface="Minion Pro Cond" panose="02040706060306020203" pitchFamily="18" charset="0"/>
              </a:rPr>
              <a:t>Repent, and each of you be baptized in the name of Jesus Christ for the forgiveness of your sins</a:t>
            </a:r>
          </a:p>
          <a:p>
            <a:pPr algn="ctr"/>
            <a:endParaRPr lang="en-US" sz="3200" dirty="0">
              <a:solidFill>
                <a:srgbClr val="C4A787"/>
              </a:solidFill>
              <a:latin typeface="Minion Pro Cond" panose="02040706060306020203" pitchFamily="18" charset="0"/>
            </a:endParaRPr>
          </a:p>
          <a:p>
            <a:pPr algn="ctr"/>
            <a:r>
              <a:rPr lang="en-US" sz="3600" dirty="0">
                <a:solidFill>
                  <a:srgbClr val="CCD3DE"/>
                </a:solidFill>
                <a:latin typeface="Minion Pro Cond" panose="02040706060306020203" pitchFamily="18" charset="0"/>
              </a:rPr>
              <a:t>Acts 22:16</a:t>
            </a:r>
          </a:p>
          <a:p>
            <a:pPr algn="ctr"/>
            <a:r>
              <a:rPr lang="en-US" sz="3200" dirty="0">
                <a:solidFill>
                  <a:srgbClr val="C4A787"/>
                </a:solidFill>
                <a:latin typeface="Minion Pro Cond" panose="02040706060306020203" pitchFamily="18" charset="0"/>
              </a:rPr>
              <a:t>Now why do you delay? Get up and be baptized, and wash away your sins, calling on His name.</a:t>
            </a:r>
          </a:p>
        </p:txBody>
      </p:sp>
    </p:spTree>
    <p:extLst>
      <p:ext uri="{BB962C8B-B14F-4D97-AF65-F5344CB8AC3E}">
        <p14:creationId xmlns:p14="http://schemas.microsoft.com/office/powerpoint/2010/main" val="145383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fade">
                                      <p:cBhvr>
                                        <p:cTn id="7" dur="500"/>
                                        <p:tgtEl>
                                          <p:spTgt spid="5">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5" end="5"/>
                                            </p:txEl>
                                          </p:spTgt>
                                        </p:tgtEl>
                                        <p:attrNameLst>
                                          <p:attrName>style.visibility</p:attrName>
                                        </p:attrNameLst>
                                      </p:cBhvr>
                                      <p:to>
                                        <p:strVal val="visible"/>
                                      </p:to>
                                    </p:set>
                                    <p:animEffect transition="in" filter="fade">
                                      <p:cBhvr>
                                        <p:cTn id="10"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322D9F-669B-FDE3-3137-F32E2E6BA3A8}"/>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73AF6B8B-DC23-E75D-25F7-BD6BC64E7F44}"/>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70D5953A-69C5-0F88-7592-E593142687AF}"/>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8D5EFE4-C323-1B1E-211E-0B2024F55373}"/>
              </a:ext>
            </a:extLst>
          </p:cNvPr>
          <p:cNvSpPr txBox="1"/>
          <p:nvPr/>
        </p:nvSpPr>
        <p:spPr>
          <a:xfrm>
            <a:off x="106326" y="0"/>
            <a:ext cx="8927451" cy="5201424"/>
          </a:xfrm>
          <a:prstGeom prst="rect">
            <a:avLst/>
          </a:prstGeom>
          <a:noFill/>
        </p:spPr>
        <p:txBody>
          <a:bodyPr wrap="square">
            <a:spAutoFit/>
          </a:bodyPr>
          <a:lstStyle/>
          <a:p>
            <a:pPr algn="ctr"/>
            <a:r>
              <a:rPr lang="en-US" sz="4400" b="0" i="0" dirty="0">
                <a:solidFill>
                  <a:srgbClr val="CCD3DE"/>
                </a:solidFill>
                <a:effectLst/>
                <a:latin typeface="Minion Pro Cond" panose="02040706060306020203" pitchFamily="18" charset="0"/>
              </a:rPr>
              <a:t>Victory In Jesus</a:t>
            </a:r>
          </a:p>
          <a:p>
            <a:pPr algn="ctr"/>
            <a:r>
              <a:rPr lang="en-US" sz="3600" dirty="0">
                <a:solidFill>
                  <a:srgbClr val="CCD3DE"/>
                </a:solidFill>
                <a:latin typeface="Minion Pro Cond" panose="02040706060306020203" pitchFamily="18" charset="0"/>
              </a:rPr>
              <a:t>Hebrews 12:1-3</a:t>
            </a:r>
          </a:p>
          <a:p>
            <a:pPr algn="ctr"/>
            <a:r>
              <a:rPr lang="en-US" sz="2800" dirty="0">
                <a:solidFill>
                  <a:srgbClr val="C4A787"/>
                </a:solidFill>
                <a:latin typeface="Minion Pro Cond" panose="02040706060306020203" pitchFamily="18" charset="0"/>
              </a:rPr>
              <a:t>Therefore, since we have so great a cloud of witnesses surrounding us, let us also lay aside every encumbrance and the sin which so easily entangles us, and let us run with endurance the race that is set before us, fixing our eyes on Jesus, the author and perfecter of faith, who for the joy set before Him endured the cross, despising the shame, and has sat down at the right hand of the throne of God.</a:t>
            </a:r>
          </a:p>
          <a:p>
            <a:pPr algn="ctr"/>
            <a:r>
              <a:rPr lang="en-US" sz="2800" dirty="0">
                <a:solidFill>
                  <a:srgbClr val="C4A787"/>
                </a:solidFill>
                <a:effectLst>
                  <a:glow rad="101600">
                    <a:schemeClr val="tx1">
                      <a:lumMod val="95000"/>
                      <a:lumOff val="5000"/>
                      <a:alpha val="60000"/>
                    </a:schemeClr>
                  </a:glow>
                </a:effectLst>
                <a:latin typeface="Minion Pro Cond" panose="02040706060306020203" pitchFamily="18" charset="0"/>
              </a:rPr>
              <a:t>For consider Him who has endured such hostility by sinners against Himself, so that you will not grow weary and lose heart.</a:t>
            </a:r>
          </a:p>
        </p:txBody>
      </p:sp>
    </p:spTree>
    <p:extLst>
      <p:ext uri="{BB962C8B-B14F-4D97-AF65-F5344CB8AC3E}">
        <p14:creationId xmlns:p14="http://schemas.microsoft.com/office/powerpoint/2010/main" val="42095455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7500E8-780F-CEBC-D2D8-0750D4A9B284}"/>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11E2C25E-6499-D8D5-761E-B8FB4B124570}"/>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6A638615-4E06-5645-74E9-D76470C70E21}"/>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CF12EBE7-D38D-DD12-2175-B7B4C49AD4F1}"/>
              </a:ext>
            </a:extLst>
          </p:cNvPr>
          <p:cNvSpPr txBox="1"/>
          <p:nvPr/>
        </p:nvSpPr>
        <p:spPr>
          <a:xfrm>
            <a:off x="106326" y="0"/>
            <a:ext cx="8927451" cy="2739211"/>
          </a:xfrm>
          <a:prstGeom prst="rect">
            <a:avLst/>
          </a:prstGeom>
          <a:noFill/>
        </p:spPr>
        <p:txBody>
          <a:bodyPr wrap="square">
            <a:spAutoFit/>
          </a:bodyPr>
          <a:lstStyle/>
          <a:p>
            <a:pPr algn="ctr"/>
            <a:r>
              <a:rPr lang="en-US" sz="4400" b="0" i="0" dirty="0">
                <a:solidFill>
                  <a:srgbClr val="CCD3DE"/>
                </a:solidFill>
                <a:effectLst/>
                <a:latin typeface="Minion Pro Cond" panose="02040706060306020203" pitchFamily="18" charset="0"/>
              </a:rPr>
              <a:t>Victory In Jesus</a:t>
            </a:r>
          </a:p>
          <a:p>
            <a:pPr algn="ctr"/>
            <a:endParaRPr lang="en-US" sz="3600" dirty="0">
              <a:solidFill>
                <a:srgbClr val="CCD3DE"/>
              </a:solidFill>
              <a:latin typeface="Minion Pro Cond" panose="02040706060306020203" pitchFamily="18" charset="0"/>
            </a:endParaRPr>
          </a:p>
          <a:p>
            <a:pPr algn="ctr"/>
            <a:r>
              <a:rPr lang="en-US" sz="3600" dirty="0">
                <a:solidFill>
                  <a:srgbClr val="CCD3DE"/>
                </a:solidFill>
                <a:latin typeface="Minion Pro Cond" panose="02040706060306020203" pitchFamily="18" charset="0"/>
              </a:rPr>
              <a:t>1 John 5:4-5</a:t>
            </a:r>
          </a:p>
          <a:p>
            <a:pPr algn="ctr"/>
            <a:r>
              <a:rPr lang="en-US" sz="2800" dirty="0">
                <a:solidFill>
                  <a:srgbClr val="C4A787"/>
                </a:solidFill>
                <a:latin typeface="Minion Pro Cond" panose="02040706060306020203" pitchFamily="18" charset="0"/>
              </a:rPr>
              <a:t>For whatever is born of God overcomes the world; and this is the victory that has overcome the world – our faith.</a:t>
            </a:r>
            <a:endParaRPr lang="en-US" sz="2800" dirty="0">
              <a:solidFill>
                <a:srgbClr val="C4A787"/>
              </a:solidFill>
              <a:effectLst>
                <a:glow rad="101600">
                  <a:schemeClr val="tx1">
                    <a:lumMod val="95000"/>
                    <a:lumOff val="5000"/>
                    <a:alpha val="60000"/>
                  </a:schemeClr>
                </a:glow>
              </a:effectLst>
              <a:latin typeface="Minion Pro Cond" panose="02040706060306020203" pitchFamily="18" charset="0"/>
            </a:endParaRPr>
          </a:p>
        </p:txBody>
      </p:sp>
    </p:spTree>
    <p:extLst>
      <p:ext uri="{BB962C8B-B14F-4D97-AF65-F5344CB8AC3E}">
        <p14:creationId xmlns:p14="http://schemas.microsoft.com/office/powerpoint/2010/main" val="1788907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2915F9-1211-3F32-253D-7A59BB70FC38}"/>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0388FE78-A8DB-D8DB-EB98-76A20770B9D3}"/>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1A0E93F1-5486-4E4E-1BD3-AF1F49548B2F}"/>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81F2C016-57FC-7740-7871-2DB312677F91}"/>
              </a:ext>
            </a:extLst>
          </p:cNvPr>
          <p:cNvSpPr txBox="1"/>
          <p:nvPr/>
        </p:nvSpPr>
        <p:spPr>
          <a:xfrm>
            <a:off x="179797" y="294424"/>
            <a:ext cx="8784406" cy="3108543"/>
          </a:xfrm>
          <a:prstGeom prst="rect">
            <a:avLst/>
          </a:prstGeom>
          <a:noFill/>
        </p:spPr>
        <p:txBody>
          <a:bodyPr wrap="square">
            <a:spAutoFit/>
          </a:bodyPr>
          <a:lstStyle/>
          <a:p>
            <a:pPr algn="ctr"/>
            <a:r>
              <a:rPr lang="en-US" sz="3600" b="0" i="0" dirty="0">
                <a:solidFill>
                  <a:srgbClr val="CCD3DE"/>
                </a:solidFill>
                <a:effectLst/>
                <a:latin typeface="Minion Pro Cond" panose="02040706060306020203" pitchFamily="18" charset="0"/>
              </a:rPr>
              <a:t>1 John 5:4-5</a:t>
            </a:r>
          </a:p>
          <a:p>
            <a:pPr algn="ctr">
              <a:buNone/>
            </a:pPr>
            <a:r>
              <a:rPr lang="en-US" sz="3200" b="0" dirty="0">
                <a:solidFill>
                  <a:srgbClr val="C4A787"/>
                </a:solidFill>
                <a:effectLst/>
                <a:latin typeface="Minion Pro Cond" panose="02040706060306020203" pitchFamily="18" charset="0"/>
              </a:rPr>
              <a:t>For whatever is born of God overcomes the world;           and this is the victory that has overcome                       the world—our faith. Who is the one who           overcomes the world, but he who believes that           Jesus is the Son of God?</a:t>
            </a:r>
          </a:p>
        </p:txBody>
      </p:sp>
    </p:spTree>
    <p:extLst>
      <p:ext uri="{BB962C8B-B14F-4D97-AF65-F5344CB8AC3E}">
        <p14:creationId xmlns:p14="http://schemas.microsoft.com/office/powerpoint/2010/main" val="1089477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726BED-C2F4-A5B8-11C8-B1D6B8F7D72C}"/>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F887FE11-0C33-5B6D-7080-F04648A4C1F4}"/>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AC8C7CB1-6158-D669-35C8-E96CA81D8F49}"/>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0F2405F1-837A-F444-28FF-89005D4A0A24}"/>
              </a:ext>
            </a:extLst>
          </p:cNvPr>
          <p:cNvSpPr txBox="1"/>
          <p:nvPr/>
        </p:nvSpPr>
        <p:spPr>
          <a:xfrm>
            <a:off x="179797" y="294424"/>
            <a:ext cx="8784406" cy="3662541"/>
          </a:xfrm>
          <a:prstGeom prst="rect">
            <a:avLst/>
          </a:prstGeom>
          <a:noFill/>
        </p:spPr>
        <p:txBody>
          <a:bodyPr wrap="square">
            <a:spAutoFit/>
          </a:bodyPr>
          <a:lstStyle/>
          <a:p>
            <a:pPr algn="ctr"/>
            <a:r>
              <a:rPr lang="en-US" sz="3600" b="0" i="0" dirty="0">
                <a:solidFill>
                  <a:srgbClr val="CCD3DE"/>
                </a:solidFill>
                <a:effectLst/>
                <a:latin typeface="Minion Pro Cond" panose="02040706060306020203" pitchFamily="18" charset="0"/>
              </a:rPr>
              <a:t>Hebrews 11:1</a:t>
            </a:r>
          </a:p>
          <a:p>
            <a:pPr algn="ctr">
              <a:buNone/>
            </a:pPr>
            <a:r>
              <a:rPr lang="en-US" sz="3200" b="0" dirty="0">
                <a:solidFill>
                  <a:srgbClr val="C4A787"/>
                </a:solidFill>
                <a:effectLst/>
                <a:latin typeface="Minion Pro Cond" panose="02040706060306020203" pitchFamily="18" charset="0"/>
              </a:rPr>
              <a:t>Now faith is the assurance of things hoped for, the conviction of things not seen.</a:t>
            </a:r>
          </a:p>
          <a:p>
            <a:pPr algn="ctr">
              <a:buNone/>
            </a:pPr>
            <a:endParaRPr lang="en-US" sz="3200" dirty="0">
              <a:solidFill>
                <a:srgbClr val="C4A787"/>
              </a:solidFill>
              <a:latin typeface="Minion Pro Cond" panose="02040706060306020203" pitchFamily="18" charset="0"/>
            </a:endParaRPr>
          </a:p>
          <a:p>
            <a:pPr algn="ctr"/>
            <a:r>
              <a:rPr lang="en-US" sz="3600" b="0" i="0" dirty="0">
                <a:solidFill>
                  <a:srgbClr val="CCD3DE"/>
                </a:solidFill>
                <a:effectLst/>
                <a:latin typeface="Minion Pro Cond" panose="02040706060306020203" pitchFamily="18" charset="0"/>
              </a:rPr>
              <a:t>The Confession: Acts 8:37</a:t>
            </a:r>
          </a:p>
          <a:p>
            <a:pPr algn="ctr">
              <a:buNone/>
            </a:pPr>
            <a:r>
              <a:rPr lang="en-US" sz="3200" dirty="0">
                <a:solidFill>
                  <a:srgbClr val="C4A787"/>
                </a:solidFill>
                <a:latin typeface="Minion Pro Cond" panose="02040706060306020203" pitchFamily="18" charset="0"/>
              </a:rPr>
              <a:t>I believe that Jesus Christ is the Son of God.</a:t>
            </a:r>
            <a:endParaRPr lang="en-US" sz="3200" b="0" dirty="0">
              <a:solidFill>
                <a:srgbClr val="C4A787"/>
              </a:solidFill>
              <a:effectLst/>
              <a:latin typeface="Minion Pro Cond" panose="02040706060306020203" pitchFamily="18" charset="0"/>
            </a:endParaRPr>
          </a:p>
          <a:p>
            <a:pPr algn="ctr">
              <a:buNone/>
            </a:pPr>
            <a:endParaRPr lang="en-US" sz="3200" b="0" i="0" dirty="0">
              <a:solidFill>
                <a:srgbClr val="C4A787"/>
              </a:solidFill>
              <a:effectLst/>
              <a:latin typeface="Minion Pro Cond" panose="02040706060306020203" pitchFamily="18" charset="0"/>
            </a:endParaRPr>
          </a:p>
        </p:txBody>
      </p:sp>
    </p:spTree>
    <p:extLst>
      <p:ext uri="{BB962C8B-B14F-4D97-AF65-F5344CB8AC3E}">
        <p14:creationId xmlns:p14="http://schemas.microsoft.com/office/powerpoint/2010/main" val="405434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4" end="4"/>
                                            </p:txEl>
                                          </p:spTgt>
                                        </p:tgtEl>
                                        <p:attrNameLst>
                                          <p:attrName>style.visibility</p:attrName>
                                        </p:attrNameLst>
                                      </p:cBhvr>
                                      <p:to>
                                        <p:strVal val="visible"/>
                                      </p:to>
                                    </p:set>
                                    <p:animEffect transition="in" filter="fade">
                                      <p:cBhvr>
                                        <p:cTn id="10"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161C32-2506-6A96-7477-9248D95D945E}"/>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BCB5309F-843E-9E17-33A4-F2FB59EF5D7F}"/>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231ADBD1-FD93-22BC-02D7-4494B40D3D43}"/>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5FB1C8F1-0B71-AAED-57B8-939FB7240252}"/>
              </a:ext>
            </a:extLst>
          </p:cNvPr>
          <p:cNvSpPr txBox="1"/>
          <p:nvPr/>
        </p:nvSpPr>
        <p:spPr>
          <a:xfrm>
            <a:off x="179797" y="294424"/>
            <a:ext cx="8784406" cy="4339650"/>
          </a:xfrm>
          <a:prstGeom prst="rect">
            <a:avLst/>
          </a:prstGeom>
          <a:noFill/>
        </p:spPr>
        <p:txBody>
          <a:bodyPr wrap="square">
            <a:spAutoFit/>
          </a:bodyPr>
          <a:lstStyle/>
          <a:p>
            <a:pPr algn="ctr"/>
            <a:r>
              <a:rPr lang="en-US" sz="4400" b="0" i="0" dirty="0">
                <a:solidFill>
                  <a:srgbClr val="CCD3DE"/>
                </a:solidFill>
                <a:effectLst/>
                <a:latin typeface="Minion Pro Cond" panose="02040706060306020203" pitchFamily="18" charset="0"/>
              </a:rPr>
              <a:t>God’s Declaration</a:t>
            </a:r>
          </a:p>
          <a:p>
            <a:pPr algn="ctr"/>
            <a:r>
              <a:rPr lang="en-US" sz="3600" dirty="0">
                <a:solidFill>
                  <a:srgbClr val="CCD3DE"/>
                </a:solidFill>
                <a:latin typeface="Minion Pro Cond" panose="02040706060306020203" pitchFamily="18" charset="0"/>
              </a:rPr>
              <a:t>Matthew 3:17</a:t>
            </a:r>
            <a:endParaRPr lang="en-US" sz="3600" b="0" i="0" dirty="0">
              <a:solidFill>
                <a:srgbClr val="CCD3DE"/>
              </a:solidFill>
              <a:effectLst/>
              <a:latin typeface="Minion Pro Cond" panose="02040706060306020203" pitchFamily="18" charset="0"/>
            </a:endParaRPr>
          </a:p>
          <a:p>
            <a:pPr algn="ctr">
              <a:buNone/>
            </a:pPr>
            <a:r>
              <a:rPr lang="en-US" sz="3200" b="0" dirty="0">
                <a:solidFill>
                  <a:srgbClr val="C4A787"/>
                </a:solidFill>
                <a:effectLst/>
                <a:latin typeface="Minion Pro Cond" panose="02040706060306020203" pitchFamily="18" charset="0"/>
              </a:rPr>
              <a:t>A voice out of the heavens said, “This is My beloved Son, in whom I am well-pleased.”</a:t>
            </a:r>
          </a:p>
          <a:p>
            <a:pPr algn="ctr">
              <a:buNone/>
            </a:pPr>
            <a:endParaRPr lang="en-US" sz="3200" dirty="0">
              <a:solidFill>
                <a:srgbClr val="C4A787"/>
              </a:solidFill>
              <a:latin typeface="Minion Pro Cond" panose="02040706060306020203" pitchFamily="18" charset="0"/>
            </a:endParaRPr>
          </a:p>
          <a:p>
            <a:pPr algn="ctr"/>
            <a:r>
              <a:rPr lang="en-US" sz="3600" b="0" i="0" dirty="0">
                <a:solidFill>
                  <a:srgbClr val="CCD3DE"/>
                </a:solidFill>
                <a:effectLst/>
                <a:latin typeface="Minion Pro Cond" panose="02040706060306020203" pitchFamily="18" charset="0"/>
              </a:rPr>
              <a:t>Mark 9:7</a:t>
            </a:r>
          </a:p>
          <a:p>
            <a:pPr algn="ctr">
              <a:buNone/>
            </a:pPr>
            <a:r>
              <a:rPr lang="en-US" sz="3200" dirty="0">
                <a:solidFill>
                  <a:srgbClr val="C4A787"/>
                </a:solidFill>
                <a:latin typeface="Minion Pro Cond" panose="02040706060306020203" pitchFamily="18" charset="0"/>
              </a:rPr>
              <a:t>This is My beloved Son, listen to Him!</a:t>
            </a:r>
            <a:endParaRPr lang="en-US" sz="3200" b="0" dirty="0">
              <a:solidFill>
                <a:srgbClr val="C4A787"/>
              </a:solidFill>
              <a:effectLst/>
              <a:latin typeface="Minion Pro Cond" panose="02040706060306020203" pitchFamily="18" charset="0"/>
            </a:endParaRPr>
          </a:p>
          <a:p>
            <a:pPr algn="ctr">
              <a:buNone/>
            </a:pPr>
            <a:endParaRPr lang="en-US" sz="3200" b="0" i="0" dirty="0">
              <a:solidFill>
                <a:srgbClr val="C4A787"/>
              </a:solidFill>
              <a:effectLst/>
              <a:latin typeface="Minion Pro Cond" panose="02040706060306020203" pitchFamily="18" charset="0"/>
            </a:endParaRPr>
          </a:p>
        </p:txBody>
      </p:sp>
    </p:spTree>
    <p:extLst>
      <p:ext uri="{BB962C8B-B14F-4D97-AF65-F5344CB8AC3E}">
        <p14:creationId xmlns:p14="http://schemas.microsoft.com/office/powerpoint/2010/main" val="109099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fade">
                                      <p:cBhvr>
                                        <p:cTn id="7" dur="500"/>
                                        <p:tgtEl>
                                          <p:spTgt spid="5">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5" end="5"/>
                                            </p:txEl>
                                          </p:spTgt>
                                        </p:tgtEl>
                                        <p:attrNameLst>
                                          <p:attrName>style.visibility</p:attrName>
                                        </p:attrNameLst>
                                      </p:cBhvr>
                                      <p:to>
                                        <p:strVal val="visible"/>
                                      </p:to>
                                    </p:set>
                                    <p:animEffect transition="in" filter="fade">
                                      <p:cBhvr>
                                        <p:cTn id="10"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92CF7A-2CE6-371E-5452-CB92CCF51E86}"/>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3E5119DA-8607-F3F0-E462-7F54DE994F1B}"/>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2CB84208-4E6D-17FC-8B7B-593D0564F632}"/>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A1D8E656-E9EB-146B-A966-A699CDCD7DD3}"/>
              </a:ext>
            </a:extLst>
          </p:cNvPr>
          <p:cNvSpPr txBox="1"/>
          <p:nvPr/>
        </p:nvSpPr>
        <p:spPr>
          <a:xfrm>
            <a:off x="179797" y="294424"/>
            <a:ext cx="8784406" cy="1631216"/>
          </a:xfrm>
          <a:prstGeom prst="rect">
            <a:avLst/>
          </a:prstGeom>
          <a:noFill/>
        </p:spPr>
        <p:txBody>
          <a:bodyPr wrap="square">
            <a:spAutoFit/>
          </a:bodyPr>
          <a:lstStyle/>
          <a:p>
            <a:pPr algn="ctr"/>
            <a:r>
              <a:rPr lang="en-US" sz="3600" b="0" i="0" dirty="0">
                <a:solidFill>
                  <a:srgbClr val="CCD3DE"/>
                </a:solidFill>
                <a:effectLst/>
                <a:latin typeface="Minion Pro Cond" panose="02040706060306020203" pitchFamily="18" charset="0"/>
              </a:rPr>
              <a:t>John 14:6</a:t>
            </a:r>
          </a:p>
          <a:p>
            <a:pPr algn="ctr">
              <a:buNone/>
            </a:pPr>
            <a:r>
              <a:rPr lang="en-US" sz="3200" b="0" dirty="0">
                <a:solidFill>
                  <a:srgbClr val="C4A787"/>
                </a:solidFill>
                <a:effectLst/>
                <a:latin typeface="Minion Pro Cond" panose="02040706060306020203" pitchFamily="18" charset="0"/>
              </a:rPr>
              <a:t>I am the way, and the truth, and the life; no one comes to the Father but through Me.</a:t>
            </a:r>
          </a:p>
        </p:txBody>
      </p:sp>
    </p:spTree>
    <p:extLst>
      <p:ext uri="{BB962C8B-B14F-4D97-AF65-F5344CB8AC3E}">
        <p14:creationId xmlns:p14="http://schemas.microsoft.com/office/powerpoint/2010/main" val="4184094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8FBD25-A6F0-ECA9-DEEF-7D04BE2E82CA}"/>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159D14D5-7E1E-D5F2-3305-DA37417FC675}"/>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17EA2E3C-97D4-0B8D-F334-32334C60B407}"/>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2937167-492D-B4BB-8BF2-93AFD873DAE6}"/>
              </a:ext>
            </a:extLst>
          </p:cNvPr>
          <p:cNvSpPr txBox="1"/>
          <p:nvPr/>
        </p:nvSpPr>
        <p:spPr>
          <a:xfrm>
            <a:off x="179797" y="294424"/>
            <a:ext cx="8784406" cy="2800767"/>
          </a:xfrm>
          <a:prstGeom prst="rect">
            <a:avLst/>
          </a:prstGeom>
          <a:noFill/>
        </p:spPr>
        <p:txBody>
          <a:bodyPr wrap="square">
            <a:spAutoFit/>
          </a:bodyPr>
          <a:lstStyle/>
          <a:p>
            <a:pPr algn="ctr"/>
            <a:r>
              <a:rPr lang="en-US" sz="4400" b="0" i="0" dirty="0">
                <a:solidFill>
                  <a:srgbClr val="CCD3DE"/>
                </a:solidFill>
                <a:effectLst/>
                <a:latin typeface="Minion Pro Cond" panose="02040706060306020203" pitchFamily="18" charset="0"/>
              </a:rPr>
              <a:t>Jesus Has Words Of Eternal Life</a:t>
            </a:r>
          </a:p>
          <a:p>
            <a:pPr algn="ctr"/>
            <a:r>
              <a:rPr lang="en-US" sz="3600" dirty="0">
                <a:solidFill>
                  <a:srgbClr val="CCD3DE"/>
                </a:solidFill>
                <a:latin typeface="Minion Pro Cond" panose="02040706060306020203" pitchFamily="18" charset="0"/>
              </a:rPr>
              <a:t>John 6:68-69</a:t>
            </a:r>
            <a:endParaRPr lang="en-US" sz="3600" b="0" i="0" dirty="0">
              <a:solidFill>
                <a:srgbClr val="CCD3DE"/>
              </a:solidFill>
              <a:effectLst/>
              <a:latin typeface="Minion Pro Cond" panose="02040706060306020203" pitchFamily="18" charset="0"/>
            </a:endParaRPr>
          </a:p>
          <a:p>
            <a:pPr algn="ctr">
              <a:buNone/>
            </a:pPr>
            <a:r>
              <a:rPr lang="en-US" sz="3200" b="0" dirty="0">
                <a:solidFill>
                  <a:srgbClr val="C4A787"/>
                </a:solidFill>
                <a:effectLst/>
                <a:latin typeface="Minion Pro Cond" panose="02040706060306020203" pitchFamily="18" charset="0"/>
              </a:rPr>
              <a:t>Lord, to whom shall we go? You have words of eternal life. We have believed and have come to know that You are the Holy One of God.</a:t>
            </a:r>
          </a:p>
        </p:txBody>
      </p:sp>
    </p:spTree>
    <p:extLst>
      <p:ext uri="{BB962C8B-B14F-4D97-AF65-F5344CB8AC3E}">
        <p14:creationId xmlns:p14="http://schemas.microsoft.com/office/powerpoint/2010/main" val="486388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53D0AF-E344-A21F-0D9C-19617CB28011}"/>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32A48AB1-8E44-598E-AE11-E44254A0122B}"/>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6B33C53A-FA95-0DB7-0569-3734882A3F51}"/>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BD496937-C6AE-86B7-92C1-C9701009C3C9}"/>
              </a:ext>
            </a:extLst>
          </p:cNvPr>
          <p:cNvSpPr txBox="1"/>
          <p:nvPr/>
        </p:nvSpPr>
        <p:spPr>
          <a:xfrm>
            <a:off x="179797" y="294424"/>
            <a:ext cx="8784406" cy="5139869"/>
          </a:xfrm>
          <a:prstGeom prst="rect">
            <a:avLst/>
          </a:prstGeom>
          <a:noFill/>
        </p:spPr>
        <p:txBody>
          <a:bodyPr wrap="square">
            <a:spAutoFit/>
          </a:bodyPr>
          <a:lstStyle/>
          <a:p>
            <a:pPr algn="ctr"/>
            <a:r>
              <a:rPr lang="en-US" sz="4400" b="0" i="0" dirty="0">
                <a:solidFill>
                  <a:srgbClr val="CCD3DE"/>
                </a:solidFill>
                <a:effectLst/>
                <a:latin typeface="Minion Pro Cond" panose="02040706060306020203" pitchFamily="18" charset="0"/>
              </a:rPr>
              <a:t>Jesus Has Words Of Eternal Life</a:t>
            </a:r>
          </a:p>
          <a:p>
            <a:pPr algn="ctr"/>
            <a:r>
              <a:rPr lang="en-US" sz="3600" dirty="0">
                <a:solidFill>
                  <a:srgbClr val="CCD3DE"/>
                </a:solidFill>
                <a:latin typeface="Minion Pro Cond" panose="02040706060306020203" pitchFamily="18" charset="0"/>
              </a:rPr>
              <a:t>Matthew 19:29 </a:t>
            </a:r>
            <a:r>
              <a:rPr lang="en-US" sz="3200" dirty="0">
                <a:solidFill>
                  <a:srgbClr val="C4A787"/>
                </a:solidFill>
                <a:latin typeface="Minion Pro Cond" panose="02040706060306020203" pitchFamily="18" charset="0"/>
              </a:rPr>
              <a:t>…will inherit eternal life.</a:t>
            </a:r>
          </a:p>
          <a:p>
            <a:pPr algn="ctr"/>
            <a:endParaRPr lang="en-US" sz="3600" dirty="0">
              <a:solidFill>
                <a:srgbClr val="CCD3DE"/>
              </a:solidFill>
              <a:latin typeface="Minion Pro Cond" panose="02040706060306020203" pitchFamily="18" charset="0"/>
            </a:endParaRPr>
          </a:p>
          <a:p>
            <a:pPr algn="ctr"/>
            <a:r>
              <a:rPr lang="en-US" sz="3600" dirty="0">
                <a:solidFill>
                  <a:srgbClr val="CCD3DE"/>
                </a:solidFill>
                <a:latin typeface="Minion Pro Cond" panose="02040706060306020203" pitchFamily="18" charset="0"/>
              </a:rPr>
              <a:t>Matthew 25:46 </a:t>
            </a:r>
            <a:r>
              <a:rPr lang="en-US" sz="3200" dirty="0">
                <a:solidFill>
                  <a:srgbClr val="C4A787"/>
                </a:solidFill>
                <a:latin typeface="Minion Pro Cond" panose="02040706060306020203" pitchFamily="18" charset="0"/>
              </a:rPr>
              <a:t>…the righteous into eternal life</a:t>
            </a:r>
            <a:endParaRPr lang="en-US" sz="3200" b="0" dirty="0">
              <a:solidFill>
                <a:srgbClr val="C4A787"/>
              </a:solidFill>
              <a:effectLst/>
              <a:latin typeface="Minion Pro Cond" panose="02040706060306020203" pitchFamily="18" charset="0"/>
            </a:endParaRPr>
          </a:p>
          <a:p>
            <a:pPr algn="ctr"/>
            <a:endParaRPr lang="en-US" sz="3600" dirty="0">
              <a:solidFill>
                <a:srgbClr val="CCD3DE"/>
              </a:solidFill>
              <a:latin typeface="Minion Pro Cond" panose="02040706060306020203" pitchFamily="18" charset="0"/>
            </a:endParaRPr>
          </a:p>
          <a:p>
            <a:pPr algn="ctr"/>
            <a:r>
              <a:rPr lang="en-US" sz="3600" dirty="0">
                <a:solidFill>
                  <a:srgbClr val="CCD3DE"/>
                </a:solidFill>
                <a:latin typeface="Minion Pro Cond" panose="02040706060306020203" pitchFamily="18" charset="0"/>
              </a:rPr>
              <a:t>John 6:40 </a:t>
            </a:r>
            <a:r>
              <a:rPr lang="en-US" sz="3200" dirty="0">
                <a:solidFill>
                  <a:srgbClr val="C4A787"/>
                </a:solidFill>
                <a:latin typeface="Minion Pro Cond" panose="02040706060306020203" pitchFamily="18" charset="0"/>
              </a:rPr>
              <a:t>… will have eternal life</a:t>
            </a:r>
            <a:endParaRPr lang="en-US" sz="3200" dirty="0">
              <a:solidFill>
                <a:srgbClr val="CCD3DE"/>
              </a:solidFill>
              <a:latin typeface="Minion Pro Cond" panose="02040706060306020203" pitchFamily="18" charset="0"/>
            </a:endParaRPr>
          </a:p>
          <a:p>
            <a:pPr algn="ctr"/>
            <a:endParaRPr lang="en-US" sz="3600" dirty="0">
              <a:solidFill>
                <a:srgbClr val="CCD3DE"/>
              </a:solidFill>
              <a:latin typeface="Minion Pro Cond" panose="02040706060306020203" pitchFamily="18" charset="0"/>
            </a:endParaRPr>
          </a:p>
          <a:p>
            <a:pPr algn="ctr"/>
            <a:r>
              <a:rPr lang="en-US" sz="3600" dirty="0">
                <a:solidFill>
                  <a:srgbClr val="CCD3DE"/>
                </a:solidFill>
                <a:latin typeface="Minion Pro Cond" panose="02040706060306020203" pitchFamily="18" charset="0"/>
              </a:rPr>
              <a:t>John 12:44-48 </a:t>
            </a:r>
            <a:r>
              <a:rPr lang="en-US" sz="3200" dirty="0">
                <a:solidFill>
                  <a:srgbClr val="C4A787"/>
                </a:solidFill>
                <a:latin typeface="Minion Pro Cond" panose="02040706060306020203" pitchFamily="18" charset="0"/>
              </a:rPr>
              <a:t>…His commandment is eternal life.</a:t>
            </a:r>
            <a:endParaRPr lang="en-US" sz="3200" b="0" dirty="0">
              <a:solidFill>
                <a:srgbClr val="C4A787"/>
              </a:solidFill>
              <a:effectLst/>
              <a:latin typeface="Minion Pro Cond" panose="02040706060306020203" pitchFamily="18" charset="0"/>
            </a:endParaRPr>
          </a:p>
          <a:p>
            <a:pPr algn="ctr"/>
            <a:endParaRPr lang="en-US" sz="3200" b="0" dirty="0">
              <a:solidFill>
                <a:srgbClr val="C4A787"/>
              </a:solidFill>
              <a:effectLst/>
              <a:latin typeface="Minion Pro Cond" panose="02040706060306020203" pitchFamily="18" charset="0"/>
            </a:endParaRPr>
          </a:p>
        </p:txBody>
      </p:sp>
    </p:spTree>
    <p:extLst>
      <p:ext uri="{BB962C8B-B14F-4D97-AF65-F5344CB8AC3E}">
        <p14:creationId xmlns:p14="http://schemas.microsoft.com/office/powerpoint/2010/main" val="3971419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5" end="5"/>
                                            </p:txEl>
                                          </p:spTgt>
                                        </p:tgtEl>
                                        <p:attrNameLst>
                                          <p:attrName>style.visibility</p:attrName>
                                        </p:attrNameLst>
                                      </p:cBhvr>
                                      <p:to>
                                        <p:strVal val="visible"/>
                                      </p:to>
                                    </p:set>
                                    <p:animEffect transition="in" filter="fade">
                                      <p:cBhvr>
                                        <p:cTn id="12" dur="500"/>
                                        <p:tgtEl>
                                          <p:spTgt spid="5">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7" end="7"/>
                                            </p:txEl>
                                          </p:spTgt>
                                        </p:tgtEl>
                                        <p:attrNameLst>
                                          <p:attrName>style.visibility</p:attrName>
                                        </p:attrNameLst>
                                      </p:cBhvr>
                                      <p:to>
                                        <p:strVal val="visible"/>
                                      </p:to>
                                    </p:set>
                                    <p:animEffect transition="in" filter="fade">
                                      <p:cBhvr>
                                        <p:cTn id="17"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DDE482-12A3-3144-6F11-4CA7BFDFD3D4}"/>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E4F71A55-18CF-4942-CD8D-A886F5B2AAA3}"/>
              </a:ext>
            </a:extLst>
          </p:cNvPr>
          <p:cNvPicPr>
            <a:picLocks noChangeAspect="1"/>
          </p:cNvPicPr>
          <p:nvPr/>
        </p:nvPicPr>
        <p:blipFill>
          <a:blip r:embed="rId2"/>
          <a:srcRect t="20757"/>
          <a:stretch/>
        </p:blipFill>
        <p:spPr>
          <a:xfrm>
            <a:off x="0" y="4444181"/>
            <a:ext cx="9144000" cy="2413819"/>
          </a:xfrm>
          <a:prstGeom prst="rect">
            <a:avLst/>
          </a:prstGeom>
        </p:spPr>
      </p:pic>
      <p:sp>
        <p:nvSpPr>
          <p:cNvPr id="3" name="Rectangle 2">
            <a:extLst>
              <a:ext uri="{FF2B5EF4-FFF2-40B4-BE49-F238E27FC236}">
                <a16:creationId xmlns:a16="http://schemas.microsoft.com/office/drawing/2014/main" id="{3019361E-B2C3-79F3-C540-BB636BF7BE81}"/>
              </a:ext>
            </a:extLst>
          </p:cNvPr>
          <p:cNvSpPr/>
          <p:nvPr/>
        </p:nvSpPr>
        <p:spPr>
          <a:xfrm>
            <a:off x="0" y="4444181"/>
            <a:ext cx="9144000" cy="1396180"/>
          </a:xfrm>
          <a:prstGeom prst="rect">
            <a:avLst/>
          </a:prstGeom>
          <a:gradFill flip="none" rotWithShape="1">
            <a:gsLst>
              <a:gs pos="0">
                <a:schemeClr val="tx1"/>
              </a:gs>
              <a:gs pos="100000">
                <a:schemeClr val="tx1">
                  <a:alpha val="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78068AA-8681-986D-1F82-55A25B31878A}"/>
              </a:ext>
            </a:extLst>
          </p:cNvPr>
          <p:cNvSpPr txBox="1"/>
          <p:nvPr/>
        </p:nvSpPr>
        <p:spPr>
          <a:xfrm>
            <a:off x="179797" y="294424"/>
            <a:ext cx="8784406" cy="5940088"/>
          </a:xfrm>
          <a:prstGeom prst="rect">
            <a:avLst/>
          </a:prstGeom>
          <a:noFill/>
        </p:spPr>
        <p:txBody>
          <a:bodyPr wrap="square">
            <a:spAutoFit/>
          </a:bodyPr>
          <a:lstStyle/>
          <a:p>
            <a:pPr algn="ctr"/>
            <a:r>
              <a:rPr lang="en-US" sz="4400" b="0" i="0" dirty="0">
                <a:solidFill>
                  <a:srgbClr val="CCD3DE"/>
                </a:solidFill>
                <a:effectLst/>
                <a:latin typeface="Minion Pro Cond" panose="02040706060306020203" pitchFamily="18" charset="0"/>
              </a:rPr>
              <a:t>Jesus Is The Holy One Of God</a:t>
            </a:r>
          </a:p>
          <a:p>
            <a:pPr algn="ctr"/>
            <a:r>
              <a:rPr lang="en-US" sz="3600" dirty="0">
                <a:solidFill>
                  <a:srgbClr val="CCD3DE"/>
                </a:solidFill>
                <a:latin typeface="Minion Pro Cond" panose="02040706060306020203" pitchFamily="18" charset="0"/>
              </a:rPr>
              <a:t>John 17:2</a:t>
            </a:r>
          </a:p>
          <a:p>
            <a:pPr algn="ctr"/>
            <a:r>
              <a:rPr lang="en-US" sz="3200" dirty="0">
                <a:solidFill>
                  <a:srgbClr val="C4A787"/>
                </a:solidFill>
                <a:latin typeface="Minion Pro Cond" panose="02040706060306020203" pitchFamily="18" charset="0"/>
              </a:rPr>
              <a:t>Father, the hour has come; glorify Your Son,                        that the Son may glorify You”</a:t>
            </a:r>
            <a:endParaRPr lang="en-US" sz="3200" b="0" dirty="0">
              <a:solidFill>
                <a:srgbClr val="C4A787"/>
              </a:solidFill>
              <a:effectLst/>
              <a:latin typeface="Minion Pro Cond" panose="02040706060306020203" pitchFamily="18" charset="0"/>
            </a:endParaRPr>
          </a:p>
          <a:p>
            <a:pPr algn="ctr"/>
            <a:endParaRPr lang="en-US" sz="3600" dirty="0">
              <a:solidFill>
                <a:srgbClr val="CCD3DE"/>
              </a:solidFill>
              <a:latin typeface="Minion Pro Cond" panose="02040706060306020203" pitchFamily="18" charset="0"/>
            </a:endParaRPr>
          </a:p>
          <a:p>
            <a:pPr algn="ctr"/>
            <a:r>
              <a:rPr lang="en-US" sz="3600" dirty="0">
                <a:solidFill>
                  <a:srgbClr val="CCD3DE"/>
                </a:solidFill>
                <a:latin typeface="Minion Pro Cond" panose="02040706060306020203" pitchFamily="18" charset="0"/>
              </a:rPr>
              <a:t>Romans 10:17 </a:t>
            </a:r>
            <a:r>
              <a:rPr lang="en-US" sz="3200" dirty="0">
                <a:solidFill>
                  <a:srgbClr val="C4A787"/>
                </a:solidFill>
                <a:latin typeface="Minion Pro Cond" panose="02040706060306020203" pitchFamily="18" charset="0"/>
              </a:rPr>
              <a:t>Faith comes from hearing, and hearing by the word of Christ</a:t>
            </a:r>
          </a:p>
          <a:p>
            <a:pPr algn="ctr"/>
            <a:endParaRPr lang="en-US" sz="3200" b="0" dirty="0">
              <a:solidFill>
                <a:srgbClr val="C4A787"/>
              </a:solidFill>
              <a:effectLst/>
              <a:latin typeface="Minion Pro Cond" panose="02040706060306020203" pitchFamily="18" charset="0"/>
            </a:endParaRPr>
          </a:p>
          <a:p>
            <a:pPr algn="ctr"/>
            <a:r>
              <a:rPr lang="en-US" sz="3600" dirty="0">
                <a:solidFill>
                  <a:srgbClr val="CCD3DE"/>
                </a:solidFill>
                <a:effectLst>
                  <a:glow rad="101600">
                    <a:schemeClr val="tx1">
                      <a:lumMod val="95000"/>
                      <a:lumOff val="5000"/>
                      <a:alpha val="60000"/>
                    </a:schemeClr>
                  </a:glow>
                </a:effectLst>
                <a:latin typeface="Minion Pro Cond" panose="02040706060306020203" pitchFamily="18" charset="0"/>
              </a:rPr>
              <a:t>John 20:30-31 </a:t>
            </a:r>
            <a:r>
              <a:rPr lang="en-US" sz="3200" dirty="0">
                <a:solidFill>
                  <a:srgbClr val="C4A787"/>
                </a:solidFill>
                <a:effectLst>
                  <a:glow rad="101600">
                    <a:schemeClr val="tx1">
                      <a:lumMod val="95000"/>
                      <a:lumOff val="5000"/>
                      <a:alpha val="60000"/>
                    </a:schemeClr>
                  </a:glow>
                </a:effectLst>
                <a:latin typeface="Minion Pro Cond" panose="02040706060306020203" pitchFamily="18" charset="0"/>
              </a:rPr>
              <a:t>…that you may believe                          that Jesus is the Christ, the Son of God</a:t>
            </a:r>
            <a:endParaRPr lang="en-US" sz="3200" b="0" dirty="0">
              <a:solidFill>
                <a:srgbClr val="C4A787"/>
              </a:solidFill>
              <a:effectLst>
                <a:glow rad="101600">
                  <a:schemeClr val="tx1">
                    <a:lumMod val="95000"/>
                    <a:lumOff val="5000"/>
                    <a:alpha val="60000"/>
                  </a:schemeClr>
                </a:glow>
              </a:effectLst>
              <a:latin typeface="Minion Pro Cond" panose="02040706060306020203" pitchFamily="18" charset="0"/>
            </a:endParaRPr>
          </a:p>
          <a:p>
            <a:pPr algn="ctr"/>
            <a:endParaRPr lang="en-US" sz="3200" b="0" dirty="0">
              <a:solidFill>
                <a:srgbClr val="C4A787"/>
              </a:solidFill>
              <a:effectLst/>
              <a:latin typeface="Minion Pro Cond" panose="02040706060306020203" pitchFamily="18" charset="0"/>
            </a:endParaRPr>
          </a:p>
        </p:txBody>
      </p:sp>
    </p:spTree>
    <p:extLst>
      <p:ext uri="{BB962C8B-B14F-4D97-AF65-F5344CB8AC3E}">
        <p14:creationId xmlns:p14="http://schemas.microsoft.com/office/powerpoint/2010/main" val="1775967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fade">
                                      <p:cBhvr>
                                        <p:cTn id="10" dur="500"/>
                                        <p:tgtEl>
                                          <p:spTgt spid="5">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animEffect transition="in" filter="fade">
                                      <p:cBhvr>
                                        <p:cTn id="15" dur="500"/>
                                        <p:tgtEl>
                                          <p:spTgt spid="5">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xEl>
                                              <p:pRg st="6" end="6"/>
                                            </p:txEl>
                                          </p:spTgt>
                                        </p:tgtEl>
                                        <p:attrNameLst>
                                          <p:attrName>style.visibility</p:attrName>
                                        </p:attrNameLst>
                                      </p:cBhvr>
                                      <p:to>
                                        <p:strVal val="visible"/>
                                      </p:to>
                                    </p:set>
                                    <p:animEffect transition="in" filter="fade">
                                      <p:cBhvr>
                                        <p:cTn id="20"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137</TotalTime>
  <Words>1434</Words>
  <Application>Microsoft Office PowerPoint</Application>
  <PresentationFormat>On-screen Show (4:3)</PresentationFormat>
  <Paragraphs>122</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Aptos</vt:lpstr>
      <vt:lpstr>Aptos Display</vt:lpstr>
      <vt:lpstr>Arial</vt:lpstr>
      <vt:lpstr>Minion Pro Cond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Charles Willis</dc:creator>
  <cp:lastModifiedBy>Charles Willis</cp:lastModifiedBy>
  <cp:revision>2</cp:revision>
  <dcterms:created xsi:type="dcterms:W3CDTF">2025-05-06T14:02:12Z</dcterms:created>
  <dcterms:modified xsi:type="dcterms:W3CDTF">2025-05-06T16:19:35Z</dcterms:modified>
</cp:coreProperties>
</file>