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Minion Pro" panose="02040503050306020203" pitchFamily="18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704"/>
    <a:srgbClr val="C2CDED"/>
    <a:srgbClr val="164E8C"/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E8142-F029-45B1-9FBA-44C06217EBCF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17A6-F647-4BE1-983D-F00C77F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3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817A6-F647-4BE1-983D-F00C77FB52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3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6630A-8043-4981-8C67-DF285FFC6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F0C66-DB0A-4E2B-AA5F-AC3FB1C4CB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9CD96-197E-47B1-B73A-D9D34798D0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B9577-6169-4744-9366-0A0F1E2D7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38B83-F20E-4754-BB35-680B0E52C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59E88-E608-4C4F-A62C-A71471F70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46970-C960-4FD6-96A7-650F65A48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78DF-2F8D-4E0A-A78C-20B6E8C0C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F1AED-37FD-424A-A6BD-4BB2344D4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4728-6E6B-4D2A-BA96-8FB31BD70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5D0BC-9E23-47E5-B073-25764584B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977275-9CDF-464D-A575-9242B1819A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3298" y="-26082"/>
            <a:ext cx="9157297" cy="6884082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971800"/>
            <a:ext cx="2819400" cy="2057400"/>
          </a:xfrm>
          <a:solidFill>
            <a:srgbClr val="C2CDED">
              <a:alpha val="0"/>
            </a:srgbClr>
          </a:solidFill>
        </p:spPr>
        <p:txBody>
          <a:bodyPr/>
          <a:lstStyle/>
          <a:p>
            <a:r>
              <a:rPr lang="en-US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A </a:t>
            </a:r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comparison of </a:t>
            </a:r>
            <a:r>
              <a:rPr lang="en-US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                   the </a:t>
            </a:r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Righteous and the </a:t>
            </a:r>
            <a:r>
              <a:rPr lang="en-US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Wicked</a:t>
            </a:r>
            <a:endParaRPr lang="en-US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nion Pro" panose="02040503050306020203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856" y="3415959"/>
            <a:ext cx="3047143" cy="143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Matthew 7:15-20</a:t>
            </a:r>
          </a:p>
          <a:p>
            <a:r>
              <a:rPr lang="en-US" kern="0" dirty="0" smtClean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1 John 3:7-10</a:t>
            </a:r>
            <a:endParaRPr lang="en-US" kern="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nion Pro" panose="02040503050306020203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3187959" cy="4724400"/>
          </a:xfrm>
          <a:ln>
            <a:noFill/>
          </a:ln>
        </p:spPr>
        <p:txBody>
          <a:bodyPr/>
          <a:lstStyle/>
          <a:p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Which Way Do We Go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?</a:t>
            </a:r>
            <a:b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</a:br>
            <a: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/>
            </a:r>
            <a:br>
              <a:rPr lang="en-US" sz="6600" b="1" dirty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</a:br>
            <a:r>
              <a:rPr lang="en-US" sz="6600" b="1" dirty="0" smtClean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Psalm 1</a:t>
            </a:r>
            <a:endParaRPr lang="en-US" sz="6600" b="1" dirty="0">
              <a:ln>
                <a:solidFill>
                  <a:schemeClr val="bg1"/>
                </a:solidFill>
              </a:ln>
              <a:solidFill>
                <a:srgbClr val="01570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inion Pro" panose="02040503050306020203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298" y="-26082"/>
            <a:ext cx="9157297" cy="6884082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800" b="1" i="1" dirty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Things The Righteous Do NOT Do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7772400" cy="45259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Walk in the way of the wicked (Prov.13:20)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Stand in the path of sinners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Sit in the seat of scoffers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The progressive nature of sin:                   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  walk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, stand, sit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“Blessed” is man who does NOT do these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298" y="-26082"/>
            <a:ext cx="9157297" cy="6884082"/>
          </a:xfrm>
          <a:prstGeom prst="rect">
            <a:avLst/>
          </a:prstGeom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 b="1" i="1" dirty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Things The Righteous DO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52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Delight in the Law of the Lord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Meditates on Law day and night                (Prov. 15:28)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Like a tree planted by water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We yield fruit(v.3)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The leaves do not wither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Whatever he does prospers (1 Tim. 4:8)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298" y="-26082"/>
            <a:ext cx="9157297" cy="6884082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 b="1" i="1" dirty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The Wicked In Comparison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They are not 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Not like a tree planted by water – but chaff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   (Eph. 4:14)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Shall not stand in judgment (v.5)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Nor sinners in the assembly of the righteous (v.5)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3298" y="-26082"/>
            <a:ext cx="9157297" cy="6884082"/>
          </a:xfrm>
          <a:prstGeom prst="rect">
            <a:avLst/>
          </a:prstGeo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858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 b="1" i="1" dirty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The Lord Knows The Way        Of The Righteous (v.6)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He knows them that are His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(2 Tim. 2:19; 2 Pet. 2:9)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971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 b="1" i="1" dirty="0">
                <a:ln>
                  <a:solidFill>
                    <a:schemeClr val="bg1"/>
                  </a:solidFill>
                </a:ln>
                <a:solidFill>
                  <a:srgbClr val="01570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The Way Of The Wicked                    Will Perish (v.6)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43434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inion Pro" panose="02040503050306020203" pitchFamily="18" charset="0"/>
              </a:rPr>
              <a:t>Which WAY Do We Go?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203</Words>
  <Application>Microsoft Office PowerPoint</Application>
  <PresentationFormat>On-screen Show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Minion Pro</vt:lpstr>
      <vt:lpstr>Calibri</vt:lpstr>
      <vt:lpstr>Default Design</vt:lpstr>
      <vt:lpstr>PowerPoint Presentation</vt:lpstr>
      <vt:lpstr>Which Way Do We Go?  Psalm 1</vt:lpstr>
      <vt:lpstr>Things The Righteous Do NOT Do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Way Do We Go?</dc:title>
  <dc:creator>charles</dc:creator>
  <cp:lastModifiedBy>Microsoft account</cp:lastModifiedBy>
  <cp:revision>13</cp:revision>
  <dcterms:created xsi:type="dcterms:W3CDTF">2007-09-04T14:09:25Z</dcterms:created>
  <dcterms:modified xsi:type="dcterms:W3CDTF">2025-04-20T21:12:29Z</dcterms:modified>
</cp:coreProperties>
</file>