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4" r:id="rId3"/>
    <p:sldId id="263" r:id="rId4"/>
    <p:sldId id="265" r:id="rId5"/>
    <p:sldId id="266" r:id="rId6"/>
    <p:sldId id="267" r:id="rId7"/>
    <p:sldId id="268" r:id="rId8"/>
  </p:sldIdLst>
  <p:sldSz cx="9144000" cy="6858000" type="screen4x3"/>
  <p:notesSz cx="6858000" cy="9144000"/>
  <p:embeddedFontLst>
    <p:embeddedFont>
      <p:font typeface="Tangerine" panose="020B0604020202020204" charset="0"/>
      <p:regular r:id="rId9"/>
      <p:bold r:id="rId10"/>
    </p:embeddedFont>
    <p:embeddedFont>
      <p:font typeface="Kings Caslon Display" panose="020B0604020202020204" charset="0"/>
      <p:regular r:id="rId11"/>
      <p: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5367"/>
    <a:srgbClr val="27769D"/>
    <a:srgbClr val="5FAFD7"/>
    <a:srgbClr val="1BA2B8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6" d="100"/>
          <a:sy n="156" d="100"/>
        </p:scale>
        <p:origin x="194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A776-57DD-4EF8-9308-EFD49AB9262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DAB8-1F99-454F-AAE0-E5288CD0F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A776-57DD-4EF8-9308-EFD49AB9262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DAB8-1F99-454F-AAE0-E5288CD0F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A776-57DD-4EF8-9308-EFD49AB9262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DAB8-1F99-454F-AAE0-E5288CD0F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A776-57DD-4EF8-9308-EFD49AB9262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DAB8-1F99-454F-AAE0-E5288CD0F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A776-57DD-4EF8-9308-EFD49AB9262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DAB8-1F99-454F-AAE0-E5288CD0F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A776-57DD-4EF8-9308-EFD49AB9262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DAB8-1F99-454F-AAE0-E5288CD0F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A776-57DD-4EF8-9308-EFD49AB9262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DAB8-1F99-454F-AAE0-E5288CD0F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A776-57DD-4EF8-9308-EFD49AB9262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DAB8-1F99-454F-AAE0-E5288CD0F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A776-57DD-4EF8-9308-EFD49AB9262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DAB8-1F99-454F-AAE0-E5288CD0F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A776-57DD-4EF8-9308-EFD49AB9262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DAB8-1F99-454F-AAE0-E5288CD0F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7A776-57DD-4EF8-9308-EFD49AB9262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C9DAB8-1F99-454F-AAE0-E5288CD0F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7A776-57DD-4EF8-9308-EFD49AB92629}" type="datetimeFigureOut">
              <a:rPr lang="en-US" smtClean="0"/>
              <a:pPr/>
              <a:t>3/31/2025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C9DAB8-1F99-454F-AAE0-E5288CD0F9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 thruBlk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91FA5A8-7E1F-4CC0-89E1-C3D3FA0F3B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95D10D2-A1C8-4260-8F0C-1992230C078B}"/>
              </a:ext>
            </a:extLst>
          </p:cNvPr>
          <p:cNvSpPr/>
          <p:nvPr/>
        </p:nvSpPr>
        <p:spPr>
          <a:xfrm>
            <a:off x="0" y="1752600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2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75367"/>
                </a:solidFill>
                <a:effectLst>
                  <a:glow rad="76200">
                    <a:schemeClr val="bg1"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ngerine" panose="02000000000000000000" pitchFamily="2" charset="0"/>
                <a:ea typeface="Tangerine" panose="02000000000000000000" pitchFamily="2" charset="0"/>
              </a:rPr>
              <a:t>Christ </a:t>
            </a:r>
            <a:r>
              <a:rPr lang="en-US" sz="72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75367"/>
                </a:solidFill>
                <a:effectLst>
                  <a:glow rad="76200">
                    <a:schemeClr val="bg1"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ngerine" panose="02000000000000000000" pitchFamily="2" charset="0"/>
                <a:ea typeface="Tangerine" panose="02000000000000000000" pitchFamily="2" charset="0"/>
              </a:rPr>
              <a:t>the</a:t>
            </a:r>
            <a:r>
              <a:rPr lang="en-US" sz="12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75367"/>
                </a:solidFill>
                <a:effectLst>
                  <a:glow rad="76200">
                    <a:schemeClr val="bg1"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ngerine" panose="02000000000000000000" pitchFamily="2" charset="0"/>
                <a:ea typeface="Tangerine" panose="02000000000000000000" pitchFamily="2" charset="0"/>
              </a:rPr>
              <a:t> Mediator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F3E87F8-34E1-4689-A579-983E045D9AC8}"/>
              </a:ext>
            </a:extLst>
          </p:cNvPr>
          <p:cNvSpPr/>
          <p:nvPr/>
        </p:nvSpPr>
        <p:spPr>
          <a:xfrm>
            <a:off x="-7398" y="3405612"/>
            <a:ext cx="91440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75367"/>
                </a:solidFill>
                <a:effectLst>
                  <a:glow rad="76200">
                    <a:schemeClr val="bg1"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Kings Caslon Display" panose="0205050305050A020403" pitchFamily="18" charset="0"/>
              </a:rPr>
              <a:t>1 Timothy 2:1-7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C2424BA-05EC-4DC1-8B8B-DD70104926C7}"/>
              </a:ext>
            </a:extLst>
          </p:cNvPr>
          <p:cNvSpPr/>
          <p:nvPr/>
        </p:nvSpPr>
        <p:spPr>
          <a:xfrm>
            <a:off x="0" y="4343401"/>
            <a:ext cx="9151398" cy="251459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95C8048-8706-466F-9D15-1E5EC724F280}"/>
              </a:ext>
            </a:extLst>
          </p:cNvPr>
          <p:cNvSpPr/>
          <p:nvPr/>
        </p:nvSpPr>
        <p:spPr>
          <a:xfrm>
            <a:off x="-7398" y="-1"/>
            <a:ext cx="9151398" cy="13716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5131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7273777-5020-49FD-9D64-387ADDE1A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44A9FE7-2D62-4FA0-B840-0F5B84E85068}"/>
              </a:ext>
            </a:extLst>
          </p:cNvPr>
          <p:cNvSpPr/>
          <p:nvPr/>
        </p:nvSpPr>
        <p:spPr>
          <a:xfrm>
            <a:off x="0" y="5562600"/>
            <a:ext cx="9144000" cy="10668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7E4B2F8-B92C-4D60-A1A6-7B47A757ED1A}"/>
              </a:ext>
            </a:extLst>
          </p:cNvPr>
          <p:cNvSpPr/>
          <p:nvPr/>
        </p:nvSpPr>
        <p:spPr>
          <a:xfrm>
            <a:off x="0" y="0"/>
            <a:ext cx="9144000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3175">
                  <a:noFill/>
                  <a:prstDash val="solid"/>
                </a:ln>
                <a:solidFill>
                  <a:srgbClr val="275367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ngerine" panose="02000000000000000000" pitchFamily="2" charset="0"/>
                <a:ea typeface="Tangerine" panose="02000000000000000000" pitchFamily="2" charset="0"/>
              </a:rPr>
              <a:t>Jesus is the One Mediator</a:t>
            </a:r>
            <a:endParaRPr lang="en-US" sz="6600" b="1" cap="none" spc="0" dirty="0">
              <a:ln w="3175">
                <a:noFill/>
                <a:prstDash val="solid"/>
              </a:ln>
              <a:solidFill>
                <a:srgbClr val="275367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angerine" panose="02000000000000000000" pitchFamily="2" charset="0"/>
              <a:ea typeface="Tangerine" panose="02000000000000000000" pitchFamily="2" charset="0"/>
            </a:endParaRPr>
          </a:p>
          <a:p>
            <a:pPr algn="ctr"/>
            <a:endParaRPr lang="en-US" sz="3200" b="1" dirty="0">
              <a:ln w="19050">
                <a:solidFill>
                  <a:schemeClr val="tx1"/>
                </a:solidFill>
                <a:prstDash val="solid"/>
              </a:ln>
              <a:effectLst>
                <a:glow rad="228600">
                  <a:schemeClr val="bg1"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12FEB28-7F07-4434-9C6E-DE64964FC56F}"/>
              </a:ext>
            </a:extLst>
          </p:cNvPr>
          <p:cNvSpPr/>
          <p:nvPr/>
        </p:nvSpPr>
        <p:spPr>
          <a:xfrm>
            <a:off x="-10940" y="5126504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75367"/>
                </a:solidFill>
                <a:effectLst>
                  <a:glow rad="76200">
                    <a:schemeClr val="bg1"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ngerine" panose="02000000000000000000" pitchFamily="2" charset="0"/>
                <a:ea typeface="Tangerine" panose="02000000000000000000" pitchFamily="2" charset="0"/>
              </a:rPr>
              <a:t>Christ</a:t>
            </a:r>
            <a:r>
              <a:rPr lang="en-US" sz="12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75367"/>
                </a:solidFill>
                <a:effectLst>
                  <a:glow rad="76200">
                    <a:schemeClr val="bg1"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ngerine" panose="02000000000000000000" pitchFamily="2" charset="0"/>
                <a:ea typeface="Tangerine" panose="02000000000000000000" pitchFamily="2" charset="0"/>
              </a:rPr>
              <a:t> </a:t>
            </a:r>
            <a:r>
              <a:rPr lang="en-US" sz="6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75367"/>
                </a:solidFill>
                <a:effectLst>
                  <a:glow rad="76200">
                    <a:schemeClr val="bg1"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ngerine" panose="02000000000000000000" pitchFamily="2" charset="0"/>
                <a:ea typeface="Tangerine" panose="02000000000000000000" pitchFamily="2" charset="0"/>
              </a:rPr>
              <a:t>the</a:t>
            </a:r>
            <a:r>
              <a:rPr lang="en-US" sz="12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75367"/>
                </a:solidFill>
                <a:effectLst>
                  <a:glow rad="76200">
                    <a:schemeClr val="bg1"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ngerine" panose="02000000000000000000" pitchFamily="2" charset="0"/>
                <a:ea typeface="Tangerine" panose="02000000000000000000" pitchFamily="2" charset="0"/>
              </a:rPr>
              <a:t> </a:t>
            </a:r>
            <a:r>
              <a:rPr lang="en-US" sz="88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75367"/>
                </a:solidFill>
                <a:effectLst>
                  <a:glow rad="76200">
                    <a:schemeClr val="bg1"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ngerine" panose="02000000000000000000" pitchFamily="2" charset="0"/>
                <a:ea typeface="Tangerine" panose="02000000000000000000" pitchFamily="2" charset="0"/>
              </a:rPr>
              <a:t>Mediator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F3D9242-ACE4-43C3-8867-836FAD5F98C9}"/>
              </a:ext>
            </a:extLst>
          </p:cNvPr>
          <p:cNvSpPr txBox="1"/>
          <p:nvPr/>
        </p:nvSpPr>
        <p:spPr>
          <a:xfrm>
            <a:off x="228600" y="1219200"/>
            <a:ext cx="868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rgbClr val="27536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ings Caslon Display" panose="0205050305050A020403" pitchFamily="18" charset="0"/>
              </a:rPr>
              <a:t>One God And One Mediator</a:t>
            </a:r>
            <a:endParaRPr lang="en-US" sz="4000" b="1" dirty="0">
              <a:ln>
                <a:solidFill>
                  <a:schemeClr val="tx1"/>
                </a:solidFill>
              </a:ln>
              <a:solidFill>
                <a:srgbClr val="27536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ings Caslon Display" panose="0205050305050A020403" pitchFamily="18" charset="0"/>
            </a:endParaRPr>
          </a:p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27536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ings Caslon Display" panose="0205050305050A020403" pitchFamily="18" charset="0"/>
              </a:rPr>
              <a:t>	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27536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ings Caslon Display" panose="0205050305050A020403" pitchFamily="18" charset="0"/>
              </a:rPr>
              <a:t>(2 Tim. 2:5; Heb.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27536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ings Caslon Display" panose="0205050305050A020403" pitchFamily="18" charset="0"/>
              </a:rPr>
              <a:t>4:15)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rgbClr val="27536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ings Caslon Display" panose="0205050305050A020403" pitchFamily="18" charset="0"/>
            </a:endParaRPr>
          </a:p>
          <a:p>
            <a:endParaRPr lang="en-US" sz="4000" b="1" dirty="0">
              <a:ln>
                <a:solidFill>
                  <a:schemeClr val="tx1"/>
                </a:solidFill>
              </a:ln>
              <a:solidFill>
                <a:srgbClr val="27536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ings Caslon Display" panose="0205050305050A020403" pitchFamily="18" charset="0"/>
            </a:endParaRPr>
          </a:p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27536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ings Caslon Display" panose="0205050305050A020403" pitchFamily="18" charset="0"/>
              </a:rPr>
              <a:t>God’s Intended Role For Jesus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rgbClr val="27536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ings Caslon Display" panose="0205050305050A020403" pitchFamily="18" charset="0"/>
            </a:endParaRPr>
          </a:p>
          <a:p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27536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ings Caslon Display" panose="0205050305050A020403" pitchFamily="18" charset="0"/>
              </a:rPr>
              <a:t>	(Heb. 8:6;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27536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ings Caslon Display" panose="0205050305050A020403" pitchFamily="18" charset="0"/>
              </a:rPr>
              <a:t>9:15;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27536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ings Caslon Display" panose="0205050305050A020403" pitchFamily="18" charset="0"/>
              </a:rPr>
              <a:t>12:24; John 14:6)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D0C58E5-CC8A-4F85-B2EC-786B48451DEC}"/>
              </a:ext>
            </a:extLst>
          </p:cNvPr>
          <p:cNvSpPr/>
          <p:nvPr/>
        </p:nvSpPr>
        <p:spPr>
          <a:xfrm>
            <a:off x="0" y="4343401"/>
            <a:ext cx="9151398" cy="251459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02FCB6A-07CC-4AE6-954F-12673DB46B32}"/>
              </a:ext>
            </a:extLst>
          </p:cNvPr>
          <p:cNvSpPr/>
          <p:nvPr/>
        </p:nvSpPr>
        <p:spPr>
          <a:xfrm>
            <a:off x="-7398" y="-1"/>
            <a:ext cx="9151398" cy="13716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02625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E18F5A3-71F4-408A-BC3E-DE3E0A03C2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5E81EFB-6E06-4885-90ED-676E14F0EBF4}"/>
              </a:ext>
            </a:extLst>
          </p:cNvPr>
          <p:cNvSpPr/>
          <p:nvPr/>
        </p:nvSpPr>
        <p:spPr>
          <a:xfrm>
            <a:off x="0" y="5562600"/>
            <a:ext cx="9144000" cy="10668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DA5BEE55-D84C-423B-88E6-221F1ED19BAC}"/>
              </a:ext>
            </a:extLst>
          </p:cNvPr>
          <p:cNvSpPr/>
          <p:nvPr/>
        </p:nvSpPr>
        <p:spPr>
          <a:xfrm>
            <a:off x="0" y="0"/>
            <a:ext cx="9144000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3175">
                  <a:noFill/>
                  <a:prstDash val="solid"/>
                </a:ln>
                <a:solidFill>
                  <a:srgbClr val="275367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ngerine" panose="02000000000000000000" pitchFamily="2" charset="0"/>
                <a:ea typeface="Tangerine" panose="02000000000000000000" pitchFamily="2" charset="0"/>
              </a:rPr>
              <a:t>What is the Mediator’s work?</a:t>
            </a:r>
            <a:endParaRPr lang="en-US" sz="6600" b="1" cap="none" spc="0" dirty="0">
              <a:ln w="3175">
                <a:noFill/>
                <a:prstDash val="solid"/>
              </a:ln>
              <a:solidFill>
                <a:srgbClr val="275367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angerine" panose="02000000000000000000" pitchFamily="2" charset="0"/>
              <a:ea typeface="Tangerine" panose="02000000000000000000" pitchFamily="2" charset="0"/>
            </a:endParaRPr>
          </a:p>
          <a:p>
            <a:pPr algn="ctr"/>
            <a:endParaRPr lang="en-US" sz="3200" b="1" dirty="0">
              <a:ln w="19050">
                <a:solidFill>
                  <a:schemeClr val="tx1"/>
                </a:solidFill>
                <a:prstDash val="solid"/>
              </a:ln>
              <a:effectLst>
                <a:glow rad="228600">
                  <a:schemeClr val="bg1"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D8F5577-8075-4BBA-9613-B8AB0B1828A7}"/>
              </a:ext>
            </a:extLst>
          </p:cNvPr>
          <p:cNvSpPr/>
          <p:nvPr/>
        </p:nvSpPr>
        <p:spPr>
          <a:xfrm>
            <a:off x="-10940" y="5126504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75367"/>
                </a:solidFill>
                <a:effectLst>
                  <a:glow rad="76200">
                    <a:schemeClr val="bg1"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ngerine" panose="02000000000000000000" pitchFamily="2" charset="0"/>
                <a:ea typeface="Tangerine" panose="02000000000000000000" pitchFamily="2" charset="0"/>
              </a:rPr>
              <a:t>Christ</a:t>
            </a:r>
            <a:r>
              <a:rPr lang="en-US" sz="12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75367"/>
                </a:solidFill>
                <a:effectLst>
                  <a:glow rad="76200">
                    <a:schemeClr val="bg1"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ngerine" panose="02000000000000000000" pitchFamily="2" charset="0"/>
                <a:ea typeface="Tangerine" panose="02000000000000000000" pitchFamily="2" charset="0"/>
              </a:rPr>
              <a:t> </a:t>
            </a:r>
            <a:r>
              <a:rPr lang="en-US" sz="6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75367"/>
                </a:solidFill>
                <a:effectLst>
                  <a:glow rad="76200">
                    <a:schemeClr val="bg1"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ngerine" panose="02000000000000000000" pitchFamily="2" charset="0"/>
                <a:ea typeface="Tangerine" panose="02000000000000000000" pitchFamily="2" charset="0"/>
              </a:rPr>
              <a:t>the</a:t>
            </a:r>
            <a:r>
              <a:rPr lang="en-US" sz="12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75367"/>
                </a:solidFill>
                <a:effectLst>
                  <a:glow rad="76200">
                    <a:schemeClr val="bg1"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ngerine" panose="02000000000000000000" pitchFamily="2" charset="0"/>
                <a:ea typeface="Tangerine" panose="02000000000000000000" pitchFamily="2" charset="0"/>
              </a:rPr>
              <a:t> </a:t>
            </a:r>
            <a:r>
              <a:rPr lang="en-US" sz="88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75367"/>
                </a:solidFill>
                <a:effectLst>
                  <a:glow rad="76200">
                    <a:schemeClr val="bg1"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ngerine" panose="02000000000000000000" pitchFamily="2" charset="0"/>
                <a:ea typeface="Tangerine" panose="02000000000000000000" pitchFamily="2" charset="0"/>
              </a:rPr>
              <a:t>Mediator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E1C52B3-7EA7-498B-BAEE-7014995C605E}"/>
              </a:ext>
            </a:extLst>
          </p:cNvPr>
          <p:cNvSpPr txBox="1"/>
          <p:nvPr/>
        </p:nvSpPr>
        <p:spPr>
          <a:xfrm>
            <a:off x="0" y="1066800"/>
            <a:ext cx="9144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27536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ings Caslon Display" panose="0205050305050A020403" pitchFamily="18" charset="0"/>
              </a:rPr>
              <a:t>Made Reconciliation Possible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27536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ings Caslon Display" panose="0205050305050A020403" pitchFamily="18" charset="0"/>
              </a:rPr>
              <a:t>(2 Cor. 5:17-19;  </a:t>
            </a:r>
          </a:p>
          <a:p>
            <a:pPr>
              <a:spcAft>
                <a:spcPts val="1200"/>
              </a:spcAft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27536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ings Caslon Display" panose="0205050305050A020403" pitchFamily="18" charset="0"/>
              </a:rPr>
              <a:t>        Eph. 2:14-16; 1 Cor. 12:13; Rom. 5:10; Col. 1:20)</a:t>
            </a:r>
          </a:p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27536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ings Caslon Display" panose="0205050305050A020403" pitchFamily="18" charset="0"/>
              </a:rPr>
              <a:t>Our Advocate With The Father </a:t>
            </a:r>
          </a:p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27536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ings Caslon Display" panose="0205050305050A020403" pitchFamily="18" charset="0"/>
              </a:rPr>
              <a:t>      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27536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ings Caslon Display" panose="0205050305050A020403" pitchFamily="18" charset="0"/>
              </a:rPr>
              <a:t>(1 John 2:1; John 14:6)</a:t>
            </a:r>
          </a:p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27536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ings Caslon Display" panose="0205050305050A020403" pitchFamily="18" charset="0"/>
              </a:rPr>
              <a:t>Makes Intercession With The Father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rgbClr val="27536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ings Caslon Display" panose="0205050305050A020403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27536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ings Caslon Display" panose="0205050305050A020403" pitchFamily="18" charset="0"/>
              </a:rPr>
              <a:t>	(Heb. 7:25; Rom. 8:34; John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rgbClr val="27536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ings Caslon Display" panose="0205050305050A020403" pitchFamily="18" charset="0"/>
              </a:rPr>
              <a:t>17:13-21)</a:t>
            </a:r>
            <a:endParaRPr lang="en-US" sz="3200" b="1" dirty="0">
              <a:ln>
                <a:solidFill>
                  <a:schemeClr val="tx1"/>
                </a:solidFill>
              </a:ln>
              <a:solidFill>
                <a:srgbClr val="27536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ings Caslon Display" panose="0205050305050A020403" pitchFamily="18" charset="0"/>
            </a:endParaRPr>
          </a:p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27536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ings Caslon Display" panose="0205050305050A020403" pitchFamily="18" charset="0"/>
              </a:rPr>
              <a:t>Cleansing From Sin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27536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ings Caslon Display" panose="0205050305050A020403" pitchFamily="18" charset="0"/>
              </a:rPr>
              <a:t>(1 John 1:7-9)</a:t>
            </a:r>
          </a:p>
        </p:txBody>
      </p:sp>
    </p:spTree>
    <p:extLst>
      <p:ext uri="{BB962C8B-B14F-4D97-AF65-F5344CB8AC3E}">
        <p14:creationId xmlns:p14="http://schemas.microsoft.com/office/powerpoint/2010/main" val="180075168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A1119BA-2D00-4BCE-9C1C-839FC5807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AD49AD0-500C-4E2B-80B3-0A6EC582A5C8}"/>
              </a:ext>
            </a:extLst>
          </p:cNvPr>
          <p:cNvSpPr/>
          <p:nvPr/>
        </p:nvSpPr>
        <p:spPr>
          <a:xfrm>
            <a:off x="0" y="5562600"/>
            <a:ext cx="9144000" cy="10668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AB2406C-0952-4BAE-B58F-8E0909ACAE74}"/>
              </a:ext>
            </a:extLst>
          </p:cNvPr>
          <p:cNvSpPr/>
          <p:nvPr/>
        </p:nvSpPr>
        <p:spPr>
          <a:xfrm>
            <a:off x="0" y="0"/>
            <a:ext cx="9144000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3175">
                  <a:noFill/>
                  <a:prstDash val="solid"/>
                </a:ln>
                <a:solidFill>
                  <a:srgbClr val="275367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ngerine" panose="02000000000000000000" pitchFamily="2" charset="0"/>
                <a:ea typeface="Tangerine" panose="02000000000000000000" pitchFamily="2" charset="0"/>
              </a:rPr>
              <a:t>We should desire the Mediator</a:t>
            </a:r>
            <a:endParaRPr lang="en-US" sz="6600" b="1" cap="none" spc="0" dirty="0">
              <a:ln w="3175">
                <a:noFill/>
                <a:prstDash val="solid"/>
              </a:ln>
              <a:solidFill>
                <a:srgbClr val="275367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angerine" panose="02000000000000000000" pitchFamily="2" charset="0"/>
              <a:ea typeface="Tangerine" panose="02000000000000000000" pitchFamily="2" charset="0"/>
            </a:endParaRPr>
          </a:p>
          <a:p>
            <a:pPr algn="ctr"/>
            <a:endParaRPr lang="en-US" sz="3200" b="1" dirty="0">
              <a:ln w="19050">
                <a:solidFill>
                  <a:schemeClr val="tx1"/>
                </a:solidFill>
                <a:prstDash val="solid"/>
              </a:ln>
              <a:effectLst>
                <a:glow rad="228600">
                  <a:schemeClr val="bg1"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ADDAB2D-756C-4E59-9AE7-830D19CC0655}"/>
              </a:ext>
            </a:extLst>
          </p:cNvPr>
          <p:cNvSpPr/>
          <p:nvPr/>
        </p:nvSpPr>
        <p:spPr>
          <a:xfrm>
            <a:off x="-10940" y="5126504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75367"/>
                </a:solidFill>
                <a:effectLst>
                  <a:glow rad="76200">
                    <a:schemeClr val="bg1"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ngerine" panose="02000000000000000000" pitchFamily="2" charset="0"/>
                <a:ea typeface="Tangerine" panose="02000000000000000000" pitchFamily="2" charset="0"/>
              </a:rPr>
              <a:t>Christ</a:t>
            </a:r>
            <a:r>
              <a:rPr lang="en-US" sz="12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75367"/>
                </a:solidFill>
                <a:effectLst>
                  <a:glow rad="76200">
                    <a:schemeClr val="bg1"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ngerine" panose="02000000000000000000" pitchFamily="2" charset="0"/>
                <a:ea typeface="Tangerine" panose="02000000000000000000" pitchFamily="2" charset="0"/>
              </a:rPr>
              <a:t> </a:t>
            </a:r>
            <a:r>
              <a:rPr lang="en-US" sz="6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75367"/>
                </a:solidFill>
                <a:effectLst>
                  <a:glow rad="76200">
                    <a:schemeClr val="bg1"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ngerine" panose="02000000000000000000" pitchFamily="2" charset="0"/>
                <a:ea typeface="Tangerine" panose="02000000000000000000" pitchFamily="2" charset="0"/>
              </a:rPr>
              <a:t>the</a:t>
            </a:r>
            <a:r>
              <a:rPr lang="en-US" sz="12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75367"/>
                </a:solidFill>
                <a:effectLst>
                  <a:glow rad="76200">
                    <a:schemeClr val="bg1"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ngerine" panose="02000000000000000000" pitchFamily="2" charset="0"/>
                <a:ea typeface="Tangerine" panose="02000000000000000000" pitchFamily="2" charset="0"/>
              </a:rPr>
              <a:t> </a:t>
            </a:r>
            <a:r>
              <a:rPr lang="en-US" sz="88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75367"/>
                </a:solidFill>
                <a:effectLst>
                  <a:glow rad="76200">
                    <a:schemeClr val="bg1"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ngerine" panose="02000000000000000000" pitchFamily="2" charset="0"/>
                <a:ea typeface="Tangerine" panose="02000000000000000000" pitchFamily="2" charset="0"/>
              </a:rPr>
              <a:t>Mediator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A48695E-9CB7-4EAF-B8ED-DAA6C1976388}"/>
              </a:ext>
            </a:extLst>
          </p:cNvPr>
          <p:cNvSpPr txBox="1"/>
          <p:nvPr/>
        </p:nvSpPr>
        <p:spPr>
          <a:xfrm>
            <a:off x="0" y="783692"/>
            <a:ext cx="9144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275367"/>
                </a:solidFill>
                <a:effectLst/>
                <a:latin typeface="Kings Caslon Display" panose="0205050305050A020403" pitchFamily="18" charset="0"/>
              </a:rPr>
              <a:t>Only Accomplished When We Submit</a:t>
            </a:r>
          </a:p>
          <a:p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27536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ings Caslon Display" panose="0205050305050A020403" pitchFamily="18" charset="0"/>
              </a:rPr>
              <a:t>We Must 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27536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ings Caslon Display" panose="0205050305050A020403" pitchFamily="18" charset="0"/>
              </a:rPr>
              <a:t>Hear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rgbClr val="27536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ings Caslon Display" panose="0205050305050A020403" pitchFamily="18" charset="0"/>
            </a:endParaRPr>
          </a:p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27536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ings Caslon Display" panose="0205050305050A020403" pitchFamily="18" charset="0"/>
              </a:rPr>
              <a:t>       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27536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ings Caslon Display" panose="0205050305050A020403" pitchFamily="18" charset="0"/>
              </a:rPr>
              <a:t>Matthew 17:5</a:t>
            </a:r>
          </a:p>
          <a:p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27536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ings Caslon Display" panose="0205050305050A020403" pitchFamily="18" charset="0"/>
              </a:rPr>
              <a:t>	Hebrews 1:1-2</a:t>
            </a:r>
          </a:p>
          <a:p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27536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ings Caslon Display" panose="0205050305050A020403" pitchFamily="18" charset="0"/>
              </a:rPr>
              <a:t>	John 12:48</a:t>
            </a:r>
          </a:p>
          <a:p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27536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ings Caslon Display" panose="0205050305050A020403" pitchFamily="18" charset="0"/>
              </a:rPr>
              <a:t>We Must </a:t>
            </a:r>
            <a:r>
              <a:rPr lang="en-US" sz="3600" b="1" dirty="0" smtClean="0">
                <a:ln>
                  <a:solidFill>
                    <a:schemeClr val="tx1"/>
                  </a:solidFill>
                </a:ln>
                <a:solidFill>
                  <a:srgbClr val="27536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ings Caslon Display" panose="0205050305050A020403" pitchFamily="18" charset="0"/>
              </a:rPr>
              <a:t>Obey</a:t>
            </a:r>
            <a:endParaRPr lang="en-US" sz="3600" b="1" dirty="0">
              <a:ln>
                <a:solidFill>
                  <a:schemeClr val="tx1"/>
                </a:solidFill>
              </a:ln>
              <a:solidFill>
                <a:srgbClr val="27536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ings Caslon Display" panose="0205050305050A020403" pitchFamily="18" charset="0"/>
            </a:endParaRPr>
          </a:p>
          <a:p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27536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ings Caslon Display" panose="0205050305050A020403" pitchFamily="18" charset="0"/>
              </a:rPr>
              <a:t>	 Acts 2:36-39</a:t>
            </a:r>
          </a:p>
          <a:p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27536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ings Caslon Display" panose="0205050305050A020403" pitchFamily="18" charset="0"/>
              </a:rPr>
              <a:t>	 Repent</a:t>
            </a:r>
          </a:p>
          <a:p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27536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ings Caslon Display" panose="0205050305050A020403" pitchFamily="18" charset="0"/>
              </a:rPr>
              <a:t>	 Be Baptized In Jesus’ Name For Forgiveness</a:t>
            </a:r>
          </a:p>
        </p:txBody>
      </p:sp>
    </p:spTree>
    <p:extLst>
      <p:ext uri="{BB962C8B-B14F-4D97-AF65-F5344CB8AC3E}">
        <p14:creationId xmlns:p14="http://schemas.microsoft.com/office/powerpoint/2010/main" val="95338183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E32CB69-33E8-4C66-AFD1-1C9447072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B0723AA-93EB-4681-93C4-4B40F611A02E}"/>
              </a:ext>
            </a:extLst>
          </p:cNvPr>
          <p:cNvSpPr/>
          <p:nvPr/>
        </p:nvSpPr>
        <p:spPr>
          <a:xfrm>
            <a:off x="0" y="5562600"/>
            <a:ext cx="9144000" cy="10668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EF97DD1-1308-440A-9C06-F256760B64E3}"/>
              </a:ext>
            </a:extLst>
          </p:cNvPr>
          <p:cNvSpPr/>
          <p:nvPr/>
        </p:nvSpPr>
        <p:spPr>
          <a:xfrm>
            <a:off x="0" y="0"/>
            <a:ext cx="9144000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3175">
                  <a:noFill/>
                  <a:prstDash val="solid"/>
                </a:ln>
                <a:solidFill>
                  <a:srgbClr val="275367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ngerine" panose="02000000000000000000" pitchFamily="2" charset="0"/>
                <a:ea typeface="Tangerine" panose="02000000000000000000" pitchFamily="2" charset="0"/>
              </a:rPr>
              <a:t>Do you </a:t>
            </a:r>
            <a:r>
              <a:rPr lang="en-US" sz="6600" b="1" dirty="0" smtClean="0">
                <a:ln w="3175">
                  <a:noFill/>
                  <a:prstDash val="solid"/>
                </a:ln>
                <a:solidFill>
                  <a:srgbClr val="275367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ngerine" panose="02000000000000000000" pitchFamily="2" charset="0"/>
                <a:ea typeface="Tangerine" panose="02000000000000000000" pitchFamily="2" charset="0"/>
              </a:rPr>
              <a:t>rely on the </a:t>
            </a:r>
            <a:r>
              <a:rPr lang="en-US" sz="6600" b="1" dirty="0">
                <a:ln w="3175">
                  <a:noFill/>
                  <a:prstDash val="solid"/>
                </a:ln>
                <a:solidFill>
                  <a:srgbClr val="275367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ngerine" panose="02000000000000000000" pitchFamily="2" charset="0"/>
                <a:ea typeface="Tangerine" panose="02000000000000000000" pitchFamily="2" charset="0"/>
              </a:rPr>
              <a:t>Mediator?</a:t>
            </a:r>
            <a:endParaRPr lang="en-US" sz="6600" b="1" cap="none" spc="0" dirty="0">
              <a:ln w="3175">
                <a:noFill/>
                <a:prstDash val="solid"/>
              </a:ln>
              <a:solidFill>
                <a:srgbClr val="275367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angerine" panose="02000000000000000000" pitchFamily="2" charset="0"/>
              <a:ea typeface="Tangerine" panose="02000000000000000000" pitchFamily="2" charset="0"/>
            </a:endParaRPr>
          </a:p>
          <a:p>
            <a:pPr algn="ctr"/>
            <a:endParaRPr lang="en-US" sz="3200" b="1" dirty="0">
              <a:ln w="19050">
                <a:solidFill>
                  <a:schemeClr val="tx1"/>
                </a:solidFill>
                <a:prstDash val="solid"/>
              </a:ln>
              <a:effectLst>
                <a:glow rad="228600">
                  <a:schemeClr val="bg1"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9A532D2-59B8-485F-B53E-7E9CA75B76AE}"/>
              </a:ext>
            </a:extLst>
          </p:cNvPr>
          <p:cNvSpPr/>
          <p:nvPr/>
        </p:nvSpPr>
        <p:spPr>
          <a:xfrm>
            <a:off x="-10940" y="5126504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75367"/>
                </a:solidFill>
                <a:effectLst>
                  <a:glow rad="76200">
                    <a:schemeClr val="bg1"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ngerine" panose="02000000000000000000" pitchFamily="2" charset="0"/>
                <a:ea typeface="Tangerine" panose="02000000000000000000" pitchFamily="2" charset="0"/>
              </a:rPr>
              <a:t>Christ</a:t>
            </a:r>
            <a:r>
              <a:rPr lang="en-US" sz="12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75367"/>
                </a:solidFill>
                <a:effectLst>
                  <a:glow rad="76200">
                    <a:schemeClr val="bg1"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ngerine" panose="02000000000000000000" pitchFamily="2" charset="0"/>
                <a:ea typeface="Tangerine" panose="02000000000000000000" pitchFamily="2" charset="0"/>
              </a:rPr>
              <a:t> </a:t>
            </a:r>
            <a:r>
              <a:rPr lang="en-US" sz="6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75367"/>
                </a:solidFill>
                <a:effectLst>
                  <a:glow rad="76200">
                    <a:schemeClr val="bg1"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ngerine" panose="02000000000000000000" pitchFamily="2" charset="0"/>
                <a:ea typeface="Tangerine" panose="02000000000000000000" pitchFamily="2" charset="0"/>
              </a:rPr>
              <a:t>the</a:t>
            </a:r>
            <a:r>
              <a:rPr lang="en-US" sz="12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75367"/>
                </a:solidFill>
                <a:effectLst>
                  <a:glow rad="76200">
                    <a:schemeClr val="bg1"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ngerine" panose="02000000000000000000" pitchFamily="2" charset="0"/>
                <a:ea typeface="Tangerine" panose="02000000000000000000" pitchFamily="2" charset="0"/>
              </a:rPr>
              <a:t> </a:t>
            </a:r>
            <a:r>
              <a:rPr lang="en-US" sz="88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75367"/>
                </a:solidFill>
                <a:effectLst>
                  <a:glow rad="76200">
                    <a:schemeClr val="bg1"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ngerine" panose="02000000000000000000" pitchFamily="2" charset="0"/>
                <a:ea typeface="Tangerine" panose="02000000000000000000" pitchFamily="2" charset="0"/>
              </a:rPr>
              <a:t>Mediator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831728F-B1AB-4C24-9880-29328F3AC7AB}"/>
              </a:ext>
            </a:extLst>
          </p:cNvPr>
          <p:cNvSpPr txBox="1"/>
          <p:nvPr/>
        </p:nvSpPr>
        <p:spPr>
          <a:xfrm>
            <a:off x="-10043" y="923121"/>
            <a:ext cx="91440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27536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ings Caslon Display" panose="0205050305050A020403" pitchFamily="18" charset="0"/>
              </a:rPr>
              <a:t>Do You Seek Forgiveness? 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27536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ings Caslon Display" panose="0205050305050A020403" pitchFamily="18" charset="0"/>
              </a:rPr>
              <a:t>(Acts 8:22)</a:t>
            </a:r>
          </a:p>
          <a:p>
            <a:endParaRPr lang="en-US" sz="1000" b="1" dirty="0">
              <a:ln>
                <a:solidFill>
                  <a:schemeClr val="tx1"/>
                </a:solidFill>
              </a:ln>
              <a:solidFill>
                <a:srgbClr val="27536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ings Caslon Display" panose="0205050305050A020403" pitchFamily="18" charset="0"/>
            </a:endParaRPr>
          </a:p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27536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ings Caslon Display" panose="0205050305050A020403" pitchFamily="18" charset="0"/>
              </a:rPr>
              <a:t>Do You Pray About Daily Needs?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27536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ings Caslon Display" panose="0205050305050A020403" pitchFamily="18" charset="0"/>
              </a:rPr>
              <a:t>(Matt. 6:11)</a:t>
            </a:r>
          </a:p>
          <a:p>
            <a:endParaRPr lang="en-US" sz="1000" b="1" dirty="0">
              <a:ln>
                <a:solidFill>
                  <a:schemeClr val="tx1"/>
                </a:solidFill>
              </a:ln>
              <a:solidFill>
                <a:srgbClr val="27536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ings Caslon Display" panose="0205050305050A020403" pitchFamily="18" charset="0"/>
            </a:endParaRPr>
          </a:p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27536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ings Caslon Display" panose="0205050305050A020403" pitchFamily="18" charset="0"/>
              </a:rPr>
              <a:t>Do You Pray About Temptations?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27536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ings Caslon Display" panose="0205050305050A020403" pitchFamily="18" charset="0"/>
              </a:rPr>
              <a:t>(Matt. 6:13)</a:t>
            </a:r>
          </a:p>
          <a:p>
            <a:endParaRPr lang="en-US" sz="1000" b="1" dirty="0">
              <a:ln>
                <a:solidFill>
                  <a:schemeClr val="tx1"/>
                </a:solidFill>
              </a:ln>
              <a:solidFill>
                <a:srgbClr val="27536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ings Caslon Display" panose="0205050305050A020403" pitchFamily="18" charset="0"/>
            </a:endParaRPr>
          </a:p>
          <a:p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27536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ings Caslon Display" panose="0205050305050A020403" pitchFamily="18" charset="0"/>
              </a:rPr>
              <a:t>Do You Pray About The Ill? 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27536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ings Caslon Display" panose="0205050305050A020403" pitchFamily="18" charset="0"/>
              </a:rPr>
              <a:t>(James 5:14)</a:t>
            </a:r>
          </a:p>
          <a:p>
            <a:endParaRPr lang="en-US" sz="1000" b="1" dirty="0">
              <a:ln>
                <a:solidFill>
                  <a:schemeClr val="tx1"/>
                </a:solidFill>
              </a:ln>
              <a:solidFill>
                <a:srgbClr val="27536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ings Caslon Display" panose="0205050305050A020403" pitchFamily="18" charset="0"/>
            </a:endParaRPr>
          </a:p>
          <a:p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27536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ings Caslon Display" panose="0205050305050A020403" pitchFamily="18" charset="0"/>
              </a:rPr>
              <a:t>Do You Pray About The Gospel? 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rgbClr val="27536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ings Caslon Display" panose="0205050305050A020403" pitchFamily="18" charset="0"/>
              </a:rPr>
              <a:t>(Matt. 9:36-38)</a:t>
            </a:r>
          </a:p>
          <a:p>
            <a:endParaRPr lang="en-US" sz="1000" b="1" dirty="0">
              <a:ln>
                <a:solidFill>
                  <a:schemeClr val="tx1"/>
                </a:solidFill>
              </a:ln>
              <a:solidFill>
                <a:srgbClr val="275367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ings Caslon Display" panose="0205050305050A020403" pitchFamily="18" charset="0"/>
            </a:endParaRPr>
          </a:p>
          <a:p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27536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ings Caslon Display" panose="0205050305050A020403" pitchFamily="18" charset="0"/>
              </a:rPr>
              <a:t>Do You Pray For Rulers? (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rgbClr val="27536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ings Caslon Display" panose="0205050305050A020403" pitchFamily="18" charset="0"/>
              </a:rPr>
              <a:t>1 Tim. 2:2)</a:t>
            </a:r>
          </a:p>
        </p:txBody>
      </p:sp>
    </p:spTree>
    <p:extLst>
      <p:ext uri="{BB962C8B-B14F-4D97-AF65-F5344CB8AC3E}">
        <p14:creationId xmlns:p14="http://schemas.microsoft.com/office/powerpoint/2010/main" val="282518329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9325A25-B205-4764-B677-4D19FD076B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CA3092A-4706-4EE7-9E78-028F0486EB4B}"/>
              </a:ext>
            </a:extLst>
          </p:cNvPr>
          <p:cNvSpPr/>
          <p:nvPr/>
        </p:nvSpPr>
        <p:spPr>
          <a:xfrm>
            <a:off x="0" y="5562600"/>
            <a:ext cx="9144000" cy="1066800"/>
          </a:xfrm>
          <a:prstGeom prst="rect">
            <a:avLst/>
          </a:prstGeom>
          <a:solidFill>
            <a:srgbClr val="000000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C327D423-AE26-417A-BB99-0F93A71C7587}"/>
              </a:ext>
            </a:extLst>
          </p:cNvPr>
          <p:cNvSpPr/>
          <p:nvPr/>
        </p:nvSpPr>
        <p:spPr>
          <a:xfrm>
            <a:off x="0" y="0"/>
            <a:ext cx="9144000" cy="16004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3175">
                  <a:noFill/>
                  <a:prstDash val="solid"/>
                </a:ln>
                <a:solidFill>
                  <a:srgbClr val="275367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ngerine" panose="02000000000000000000" pitchFamily="2" charset="0"/>
                <a:ea typeface="Tangerine" panose="02000000000000000000" pitchFamily="2" charset="0"/>
              </a:rPr>
              <a:t>Do you know Jesus?</a:t>
            </a:r>
            <a:endParaRPr lang="en-US" sz="6600" b="1" cap="none" spc="0" dirty="0">
              <a:ln w="3175">
                <a:noFill/>
                <a:prstDash val="solid"/>
              </a:ln>
              <a:solidFill>
                <a:srgbClr val="275367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angerine" panose="02000000000000000000" pitchFamily="2" charset="0"/>
              <a:ea typeface="Tangerine" panose="02000000000000000000" pitchFamily="2" charset="0"/>
            </a:endParaRPr>
          </a:p>
          <a:p>
            <a:pPr algn="ctr"/>
            <a:endParaRPr lang="en-US" sz="3200" b="1" dirty="0">
              <a:ln w="19050">
                <a:solidFill>
                  <a:schemeClr val="tx1"/>
                </a:solidFill>
                <a:prstDash val="solid"/>
              </a:ln>
              <a:effectLst>
                <a:glow rad="228600">
                  <a:schemeClr val="bg1"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91F0A01-0F94-4BD2-B1B8-79DB68FF05B9}"/>
              </a:ext>
            </a:extLst>
          </p:cNvPr>
          <p:cNvSpPr/>
          <p:nvPr/>
        </p:nvSpPr>
        <p:spPr>
          <a:xfrm>
            <a:off x="-10940" y="5126504"/>
            <a:ext cx="9144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75367"/>
                </a:solidFill>
                <a:effectLst>
                  <a:glow rad="76200">
                    <a:schemeClr val="bg1"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ngerine" panose="02000000000000000000" pitchFamily="2" charset="0"/>
                <a:ea typeface="Tangerine" panose="02000000000000000000" pitchFamily="2" charset="0"/>
              </a:rPr>
              <a:t>Christ</a:t>
            </a:r>
            <a:r>
              <a:rPr lang="en-US" sz="12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75367"/>
                </a:solidFill>
                <a:effectLst>
                  <a:glow rad="76200">
                    <a:schemeClr val="bg1"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ngerine" panose="02000000000000000000" pitchFamily="2" charset="0"/>
                <a:ea typeface="Tangerine" panose="02000000000000000000" pitchFamily="2" charset="0"/>
              </a:rPr>
              <a:t> </a:t>
            </a:r>
            <a:r>
              <a:rPr lang="en-US" sz="6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75367"/>
                </a:solidFill>
                <a:effectLst>
                  <a:glow rad="76200">
                    <a:schemeClr val="bg1"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ngerine" panose="02000000000000000000" pitchFamily="2" charset="0"/>
                <a:ea typeface="Tangerine" panose="02000000000000000000" pitchFamily="2" charset="0"/>
              </a:rPr>
              <a:t>the</a:t>
            </a:r>
            <a:r>
              <a:rPr lang="en-US" sz="120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75367"/>
                </a:solidFill>
                <a:effectLst>
                  <a:glow rad="76200">
                    <a:schemeClr val="bg1"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ngerine" panose="02000000000000000000" pitchFamily="2" charset="0"/>
                <a:ea typeface="Tangerine" panose="02000000000000000000" pitchFamily="2" charset="0"/>
              </a:rPr>
              <a:t> </a:t>
            </a:r>
            <a:r>
              <a:rPr lang="en-US" sz="8800" b="1" cap="none" spc="0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275367"/>
                </a:solidFill>
                <a:effectLst>
                  <a:glow rad="76200">
                    <a:schemeClr val="bg1"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angerine" panose="02000000000000000000" pitchFamily="2" charset="0"/>
                <a:ea typeface="Tangerine" panose="02000000000000000000" pitchFamily="2" charset="0"/>
              </a:rPr>
              <a:t>Mediator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B43AD6F6-901D-4A48-9010-4D96760FCE4C}"/>
              </a:ext>
            </a:extLst>
          </p:cNvPr>
          <p:cNvSpPr txBox="1"/>
          <p:nvPr/>
        </p:nvSpPr>
        <p:spPr>
          <a:xfrm>
            <a:off x="0" y="1066800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27536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ings Caslon Display" panose="0205050305050A020403" pitchFamily="18" charset="0"/>
              </a:rPr>
              <a:t>Is He Your Mediator?</a:t>
            </a:r>
          </a:p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27536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ings Caslon Display" panose="0205050305050A020403" pitchFamily="18" charset="0"/>
              </a:rPr>
              <a:t>Is He Your Advocate?</a:t>
            </a:r>
          </a:p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27536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ings Caslon Display" panose="0205050305050A020403" pitchFamily="18" charset="0"/>
              </a:rPr>
              <a:t>Is He Your Intercessor?</a:t>
            </a:r>
          </a:p>
          <a:p>
            <a:pPr algn="ctr"/>
            <a:r>
              <a:rPr lang="en-US" sz="4000" b="1" dirty="0">
                <a:ln>
                  <a:solidFill>
                    <a:schemeClr val="tx1"/>
                  </a:solidFill>
                </a:ln>
                <a:solidFill>
                  <a:srgbClr val="27536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ings Caslon Display" panose="0205050305050A020403" pitchFamily="18" charset="0"/>
              </a:rPr>
              <a:t>Is He Your Savior?</a:t>
            </a:r>
          </a:p>
          <a:p>
            <a:pPr algn="ctr"/>
            <a:r>
              <a:rPr lang="en-US" sz="6000" b="1" dirty="0">
                <a:ln>
                  <a:solidFill>
                    <a:schemeClr val="tx1"/>
                  </a:solidFill>
                </a:ln>
                <a:solidFill>
                  <a:srgbClr val="275367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ings Caslon Display" panose="0205050305050A020403" pitchFamily="18" charset="0"/>
              </a:rPr>
              <a:t>Have You Obeyed The Gospel Of Jesus Christ?</a:t>
            </a:r>
          </a:p>
        </p:txBody>
      </p:sp>
    </p:spTree>
    <p:extLst>
      <p:ext uri="{BB962C8B-B14F-4D97-AF65-F5344CB8AC3E}">
        <p14:creationId xmlns:p14="http://schemas.microsoft.com/office/powerpoint/2010/main" val="5041007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205</Words>
  <Application>Microsoft Office PowerPoint</Application>
  <PresentationFormat>On-screen Show (4:3)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Tangerine</vt:lpstr>
      <vt:lpstr>Kings Caslon Display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Dee</dc:creator>
  <cp:lastModifiedBy>Microsoft account</cp:lastModifiedBy>
  <cp:revision>14</cp:revision>
  <dcterms:created xsi:type="dcterms:W3CDTF">2014-03-08T16:13:59Z</dcterms:created>
  <dcterms:modified xsi:type="dcterms:W3CDTF">2025-03-31T21:18:08Z</dcterms:modified>
</cp:coreProperties>
</file>