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BD"/>
    <a:srgbClr val="F1E2D3"/>
    <a:srgbClr val="E7CFB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B176B-98F1-42F3-B479-D98B42DBA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8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95EEA-AFDD-46ED-BA9E-7F3CF62A5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82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BBBC8-C257-4D2D-9DDB-C6CE0B23C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9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A08D5-0017-49C9-BACB-E4CF8D201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24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37A20-A775-4D87-9803-4777B712A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6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6B94F-769C-4472-9FCD-1F18363A9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1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F91C8-73A9-40F8-9EF1-E0926B3E6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59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E6CE6-A5B0-444D-9816-F778B302E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66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5C3A4-9E1C-4F74-B242-7BF376CB1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9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6758-CBCE-45D9-B93F-D257A475A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4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F5484-B89D-406D-9BA0-EBC43DE36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94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B8BEF8-CF00-43BD-AB71-3CE0F44338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724EC9-0102-387E-F54F-B6380CBE470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BDB6B-D595-3AD3-AAE4-163ED432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1470025"/>
          </a:xfrm>
        </p:spPr>
        <p:txBody>
          <a:bodyPr anchor="ctr"/>
          <a:lstStyle/>
          <a:p>
            <a:r>
              <a:rPr lang="en-US" altLang="en-US" sz="80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55000"/>
                    </a:prstClr>
                  </a:outerShdw>
                </a:effectLst>
                <a:latin typeface="GosmickSans" pitchFamily="2" charset="0"/>
              </a:rPr>
              <a:t>I’m Not That Bad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9011AB-5CB6-B96D-BED2-400044C47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55000"/>
                    </a:prstClr>
                  </a:outerShdw>
                </a:effectLst>
                <a:latin typeface="GosmickSans" pitchFamily="2" charset="0"/>
              </a:rPr>
              <a:t>Degrees of Sin?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“The Divine Comedy” circa 1314</a:t>
            </a:r>
          </a:p>
          <a:p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Catholic Church &amp; Indulgences</a:t>
            </a:r>
          </a:p>
          <a:p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Not based on Bible</a:t>
            </a:r>
          </a:p>
          <a:p>
            <a:pPr>
              <a:buFontTx/>
              <a:buNone/>
            </a:pPr>
            <a:r>
              <a:rPr lang="en-US" alt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	&gt; 1 John 3:4</a:t>
            </a:r>
          </a:p>
          <a:p>
            <a:pPr>
              <a:buFontTx/>
              <a:buNone/>
            </a:pPr>
            <a:r>
              <a:rPr lang="en-US" alt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	&gt; Isaiah 59:1-2</a:t>
            </a:r>
          </a:p>
          <a:p>
            <a:pPr>
              <a:buFontTx/>
              <a:buNone/>
            </a:pPr>
            <a:r>
              <a:rPr lang="en-US" alt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	&gt; Romans 1:29-32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216C15-D5C2-8444-68C5-FA03E8452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374" y="152400"/>
            <a:ext cx="9144000" cy="685800"/>
          </a:xfrm>
          <a:effectLst>
            <a:outerShdw blurRad="50800" dist="50800" dir="2700000" algn="tl" rotWithShape="0">
              <a:prstClr val="black">
                <a:alpha val="55000"/>
              </a:prstClr>
            </a:outerShdw>
          </a:effectLst>
        </p:spPr>
        <p:txBody>
          <a:bodyPr/>
          <a:lstStyle/>
          <a:p>
            <a:r>
              <a:rPr lang="en-US" altLang="en-US" sz="5400" b="1" dirty="0">
                <a:solidFill>
                  <a:schemeClr val="bg1"/>
                </a:solidFill>
                <a:latin typeface="GosmickSans" pitchFamily="2" charset="0"/>
              </a:rPr>
              <a:t>God Hands Out Punishment!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574" y="914400"/>
            <a:ext cx="8229600" cy="2514600"/>
          </a:xfrm>
          <a:effectLst/>
        </p:spPr>
        <p:txBody>
          <a:bodyPr/>
          <a:lstStyle/>
          <a:p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If man gave out punishment…</a:t>
            </a:r>
          </a:p>
          <a:p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Even sin against another is sin against God.</a:t>
            </a:r>
            <a:r>
              <a:rPr lang="en-US" alt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Rom. 8:7; James 4:4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3C9E29-4789-CE39-8D84-025FF2A8C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58" y="-152400"/>
            <a:ext cx="9144000" cy="2239962"/>
          </a:xfrm>
          <a:effectLst>
            <a:outerShdw blurRad="50800" dist="50800" dir="2700000" algn="tl" rotWithShape="0">
              <a:prstClr val="black">
                <a:alpha val="55000"/>
              </a:prstClr>
            </a:outerShdw>
          </a:effectLst>
        </p:spPr>
        <p:txBody>
          <a:bodyPr/>
          <a:lstStyle/>
          <a:p>
            <a:r>
              <a:rPr lang="en-US" altLang="en-US" sz="6000" b="1" dirty="0">
                <a:solidFill>
                  <a:schemeClr val="bg1"/>
                </a:solidFill>
                <a:latin typeface="GosmickSans" pitchFamily="2" charset="0"/>
              </a:rPr>
              <a:t>“I’m Not That Bad” Condemned in Luke 18:9-14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810000"/>
          </a:xfrm>
          <a:effectLst/>
        </p:spPr>
        <p:txBody>
          <a:bodyPr/>
          <a:lstStyle/>
          <a:p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“They trusted in themselves that they were righteous”</a:t>
            </a:r>
          </a:p>
          <a:p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Neglected to see where he failed</a:t>
            </a:r>
          </a:p>
          <a:p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More concerned about how men would see him than God</a:t>
            </a:r>
          </a:p>
          <a:p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He “prayed with himself”</a:t>
            </a:r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4518025" y="76200"/>
            <a:ext cx="1476375" cy="660400"/>
          </a:xfrm>
          <a:custGeom>
            <a:avLst/>
            <a:gdLst>
              <a:gd name="T0" fmla="*/ 250 w 930"/>
              <a:gd name="T1" fmla="*/ 0 h 416"/>
              <a:gd name="T2" fmla="*/ 162 w 930"/>
              <a:gd name="T3" fmla="*/ 88 h 416"/>
              <a:gd name="T4" fmla="*/ 82 w 930"/>
              <a:gd name="T5" fmla="*/ 144 h 416"/>
              <a:gd name="T6" fmla="*/ 10 w 930"/>
              <a:gd name="T7" fmla="*/ 224 h 416"/>
              <a:gd name="T8" fmla="*/ 50 w 930"/>
              <a:gd name="T9" fmla="*/ 216 h 416"/>
              <a:gd name="T10" fmla="*/ 98 w 930"/>
              <a:gd name="T11" fmla="*/ 168 h 416"/>
              <a:gd name="T12" fmla="*/ 130 w 930"/>
              <a:gd name="T13" fmla="*/ 152 h 416"/>
              <a:gd name="T14" fmla="*/ 178 w 930"/>
              <a:gd name="T15" fmla="*/ 120 h 416"/>
              <a:gd name="T16" fmla="*/ 202 w 930"/>
              <a:gd name="T17" fmla="*/ 96 h 416"/>
              <a:gd name="T18" fmla="*/ 250 w 930"/>
              <a:gd name="T19" fmla="*/ 64 h 416"/>
              <a:gd name="T20" fmla="*/ 266 w 930"/>
              <a:gd name="T21" fmla="*/ 40 h 416"/>
              <a:gd name="T22" fmla="*/ 258 w 930"/>
              <a:gd name="T23" fmla="*/ 80 h 416"/>
              <a:gd name="T24" fmla="*/ 146 w 930"/>
              <a:gd name="T25" fmla="*/ 200 h 416"/>
              <a:gd name="T26" fmla="*/ 42 w 930"/>
              <a:gd name="T27" fmla="*/ 312 h 416"/>
              <a:gd name="T28" fmla="*/ 18 w 930"/>
              <a:gd name="T29" fmla="*/ 360 h 416"/>
              <a:gd name="T30" fmla="*/ 10 w 930"/>
              <a:gd name="T31" fmla="*/ 384 h 416"/>
              <a:gd name="T32" fmla="*/ 138 w 930"/>
              <a:gd name="T33" fmla="*/ 296 h 416"/>
              <a:gd name="T34" fmla="*/ 242 w 930"/>
              <a:gd name="T35" fmla="*/ 200 h 416"/>
              <a:gd name="T36" fmla="*/ 354 w 930"/>
              <a:gd name="T37" fmla="*/ 112 h 416"/>
              <a:gd name="T38" fmla="*/ 378 w 930"/>
              <a:gd name="T39" fmla="*/ 176 h 416"/>
              <a:gd name="T40" fmla="*/ 226 w 930"/>
              <a:gd name="T41" fmla="*/ 320 h 416"/>
              <a:gd name="T42" fmla="*/ 194 w 930"/>
              <a:gd name="T43" fmla="*/ 400 h 416"/>
              <a:gd name="T44" fmla="*/ 274 w 930"/>
              <a:gd name="T45" fmla="*/ 352 h 416"/>
              <a:gd name="T46" fmla="*/ 426 w 930"/>
              <a:gd name="T47" fmla="*/ 272 h 416"/>
              <a:gd name="T48" fmla="*/ 458 w 930"/>
              <a:gd name="T49" fmla="*/ 248 h 416"/>
              <a:gd name="T50" fmla="*/ 482 w 930"/>
              <a:gd name="T51" fmla="*/ 224 h 416"/>
              <a:gd name="T52" fmla="*/ 586 w 930"/>
              <a:gd name="T53" fmla="*/ 160 h 416"/>
              <a:gd name="T54" fmla="*/ 658 w 930"/>
              <a:gd name="T55" fmla="*/ 112 h 416"/>
              <a:gd name="T56" fmla="*/ 570 w 930"/>
              <a:gd name="T57" fmla="*/ 160 h 416"/>
              <a:gd name="T58" fmla="*/ 482 w 930"/>
              <a:gd name="T59" fmla="*/ 184 h 416"/>
              <a:gd name="T60" fmla="*/ 410 w 930"/>
              <a:gd name="T61" fmla="*/ 216 h 416"/>
              <a:gd name="T62" fmla="*/ 370 w 930"/>
              <a:gd name="T63" fmla="*/ 264 h 416"/>
              <a:gd name="T64" fmla="*/ 354 w 930"/>
              <a:gd name="T65" fmla="*/ 312 h 416"/>
              <a:gd name="T66" fmla="*/ 346 w 930"/>
              <a:gd name="T67" fmla="*/ 336 h 416"/>
              <a:gd name="T68" fmla="*/ 354 w 930"/>
              <a:gd name="T69" fmla="*/ 392 h 416"/>
              <a:gd name="T70" fmla="*/ 378 w 930"/>
              <a:gd name="T71" fmla="*/ 384 h 416"/>
              <a:gd name="T72" fmla="*/ 410 w 930"/>
              <a:gd name="T73" fmla="*/ 368 h 416"/>
              <a:gd name="T74" fmla="*/ 538 w 930"/>
              <a:gd name="T75" fmla="*/ 296 h 416"/>
              <a:gd name="T76" fmla="*/ 674 w 930"/>
              <a:gd name="T77" fmla="*/ 208 h 416"/>
              <a:gd name="T78" fmla="*/ 930 w 930"/>
              <a:gd name="T79" fmla="*/ 120 h 416"/>
              <a:gd name="T80" fmla="*/ 634 w 930"/>
              <a:gd name="T81" fmla="*/ 208 h 416"/>
              <a:gd name="T82" fmla="*/ 562 w 930"/>
              <a:gd name="T83" fmla="*/ 264 h 416"/>
              <a:gd name="T84" fmla="*/ 522 w 930"/>
              <a:gd name="T85" fmla="*/ 360 h 416"/>
              <a:gd name="T86" fmla="*/ 570 w 930"/>
              <a:gd name="T87" fmla="*/ 352 h 416"/>
              <a:gd name="T88" fmla="*/ 866 w 930"/>
              <a:gd name="T89" fmla="*/ 256 h 416"/>
              <a:gd name="T90" fmla="*/ 794 w 930"/>
              <a:gd name="T91" fmla="*/ 328 h 416"/>
              <a:gd name="T92" fmla="*/ 746 w 930"/>
              <a:gd name="T93" fmla="*/ 344 h 416"/>
              <a:gd name="T94" fmla="*/ 714 w 930"/>
              <a:gd name="T95" fmla="*/ 416 h 416"/>
              <a:gd name="T96" fmla="*/ 754 w 930"/>
              <a:gd name="T97" fmla="*/ 408 h 416"/>
              <a:gd name="T98" fmla="*/ 786 w 930"/>
              <a:gd name="T99" fmla="*/ 384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30" h="416">
                <a:moveTo>
                  <a:pt x="250" y="0"/>
                </a:moveTo>
                <a:cubicBezTo>
                  <a:pt x="213" y="25"/>
                  <a:pt x="191" y="59"/>
                  <a:pt x="162" y="88"/>
                </a:cubicBezTo>
                <a:cubicBezTo>
                  <a:pt x="139" y="111"/>
                  <a:pt x="102" y="118"/>
                  <a:pt x="82" y="144"/>
                </a:cubicBezTo>
                <a:cubicBezTo>
                  <a:pt x="44" y="194"/>
                  <a:pt x="67" y="167"/>
                  <a:pt x="10" y="224"/>
                </a:cubicBezTo>
                <a:cubicBezTo>
                  <a:pt x="0" y="234"/>
                  <a:pt x="37" y="219"/>
                  <a:pt x="50" y="216"/>
                </a:cubicBezTo>
                <a:cubicBezTo>
                  <a:pt x="66" y="200"/>
                  <a:pt x="78" y="178"/>
                  <a:pt x="98" y="168"/>
                </a:cubicBezTo>
                <a:cubicBezTo>
                  <a:pt x="109" y="163"/>
                  <a:pt x="120" y="159"/>
                  <a:pt x="130" y="152"/>
                </a:cubicBezTo>
                <a:cubicBezTo>
                  <a:pt x="182" y="115"/>
                  <a:pt x="127" y="137"/>
                  <a:pt x="178" y="120"/>
                </a:cubicBezTo>
                <a:cubicBezTo>
                  <a:pt x="186" y="112"/>
                  <a:pt x="193" y="103"/>
                  <a:pt x="202" y="96"/>
                </a:cubicBezTo>
                <a:cubicBezTo>
                  <a:pt x="217" y="84"/>
                  <a:pt x="250" y="64"/>
                  <a:pt x="250" y="64"/>
                </a:cubicBezTo>
                <a:cubicBezTo>
                  <a:pt x="255" y="56"/>
                  <a:pt x="262" y="31"/>
                  <a:pt x="266" y="40"/>
                </a:cubicBezTo>
                <a:cubicBezTo>
                  <a:pt x="272" y="52"/>
                  <a:pt x="264" y="68"/>
                  <a:pt x="258" y="80"/>
                </a:cubicBezTo>
                <a:cubicBezTo>
                  <a:pt x="242" y="115"/>
                  <a:pt x="179" y="178"/>
                  <a:pt x="146" y="200"/>
                </a:cubicBezTo>
                <a:cubicBezTo>
                  <a:pt x="118" y="242"/>
                  <a:pt x="66" y="265"/>
                  <a:pt x="42" y="312"/>
                </a:cubicBezTo>
                <a:cubicBezTo>
                  <a:pt x="34" y="328"/>
                  <a:pt x="26" y="344"/>
                  <a:pt x="18" y="360"/>
                </a:cubicBezTo>
                <a:cubicBezTo>
                  <a:pt x="14" y="368"/>
                  <a:pt x="2" y="382"/>
                  <a:pt x="10" y="384"/>
                </a:cubicBezTo>
                <a:cubicBezTo>
                  <a:pt x="45" y="393"/>
                  <a:pt x="126" y="308"/>
                  <a:pt x="138" y="296"/>
                </a:cubicBezTo>
                <a:cubicBezTo>
                  <a:pt x="171" y="263"/>
                  <a:pt x="209" y="233"/>
                  <a:pt x="242" y="200"/>
                </a:cubicBezTo>
                <a:cubicBezTo>
                  <a:pt x="278" y="164"/>
                  <a:pt x="303" y="129"/>
                  <a:pt x="354" y="112"/>
                </a:cubicBezTo>
                <a:cubicBezTo>
                  <a:pt x="406" y="33"/>
                  <a:pt x="378" y="175"/>
                  <a:pt x="378" y="176"/>
                </a:cubicBezTo>
                <a:cubicBezTo>
                  <a:pt x="357" y="235"/>
                  <a:pt x="285" y="300"/>
                  <a:pt x="226" y="320"/>
                </a:cubicBezTo>
                <a:cubicBezTo>
                  <a:pt x="192" y="354"/>
                  <a:pt x="182" y="352"/>
                  <a:pt x="194" y="400"/>
                </a:cubicBezTo>
                <a:cubicBezTo>
                  <a:pt x="222" y="386"/>
                  <a:pt x="245" y="364"/>
                  <a:pt x="274" y="352"/>
                </a:cubicBezTo>
                <a:cubicBezTo>
                  <a:pt x="326" y="331"/>
                  <a:pt x="381" y="306"/>
                  <a:pt x="426" y="272"/>
                </a:cubicBezTo>
                <a:cubicBezTo>
                  <a:pt x="437" y="264"/>
                  <a:pt x="448" y="257"/>
                  <a:pt x="458" y="248"/>
                </a:cubicBezTo>
                <a:cubicBezTo>
                  <a:pt x="467" y="241"/>
                  <a:pt x="473" y="231"/>
                  <a:pt x="482" y="224"/>
                </a:cubicBezTo>
                <a:cubicBezTo>
                  <a:pt x="515" y="198"/>
                  <a:pt x="553" y="184"/>
                  <a:pt x="586" y="160"/>
                </a:cubicBezTo>
                <a:cubicBezTo>
                  <a:pt x="614" y="140"/>
                  <a:pt x="624" y="123"/>
                  <a:pt x="658" y="112"/>
                </a:cubicBezTo>
                <a:cubicBezTo>
                  <a:pt x="627" y="143"/>
                  <a:pt x="614" y="151"/>
                  <a:pt x="570" y="160"/>
                </a:cubicBezTo>
                <a:cubicBezTo>
                  <a:pt x="524" y="190"/>
                  <a:pt x="564" y="169"/>
                  <a:pt x="482" y="184"/>
                </a:cubicBezTo>
                <a:cubicBezTo>
                  <a:pt x="455" y="189"/>
                  <a:pt x="436" y="207"/>
                  <a:pt x="410" y="216"/>
                </a:cubicBezTo>
                <a:cubicBezTo>
                  <a:pt x="398" y="233"/>
                  <a:pt x="380" y="246"/>
                  <a:pt x="370" y="264"/>
                </a:cubicBezTo>
                <a:cubicBezTo>
                  <a:pt x="362" y="279"/>
                  <a:pt x="359" y="296"/>
                  <a:pt x="354" y="312"/>
                </a:cubicBezTo>
                <a:cubicBezTo>
                  <a:pt x="351" y="320"/>
                  <a:pt x="346" y="336"/>
                  <a:pt x="346" y="336"/>
                </a:cubicBezTo>
                <a:cubicBezTo>
                  <a:pt x="349" y="355"/>
                  <a:pt x="344" y="376"/>
                  <a:pt x="354" y="392"/>
                </a:cubicBezTo>
                <a:cubicBezTo>
                  <a:pt x="359" y="399"/>
                  <a:pt x="370" y="387"/>
                  <a:pt x="378" y="384"/>
                </a:cubicBezTo>
                <a:cubicBezTo>
                  <a:pt x="389" y="379"/>
                  <a:pt x="400" y="374"/>
                  <a:pt x="410" y="368"/>
                </a:cubicBezTo>
                <a:cubicBezTo>
                  <a:pt x="453" y="341"/>
                  <a:pt x="495" y="324"/>
                  <a:pt x="538" y="296"/>
                </a:cubicBezTo>
                <a:cubicBezTo>
                  <a:pt x="583" y="268"/>
                  <a:pt x="627" y="232"/>
                  <a:pt x="674" y="208"/>
                </a:cubicBezTo>
                <a:cubicBezTo>
                  <a:pt x="756" y="167"/>
                  <a:pt x="841" y="142"/>
                  <a:pt x="930" y="120"/>
                </a:cubicBezTo>
                <a:cubicBezTo>
                  <a:pt x="863" y="187"/>
                  <a:pt x="725" y="200"/>
                  <a:pt x="634" y="208"/>
                </a:cubicBezTo>
                <a:cubicBezTo>
                  <a:pt x="577" y="246"/>
                  <a:pt x="600" y="226"/>
                  <a:pt x="562" y="264"/>
                </a:cubicBezTo>
                <a:cubicBezTo>
                  <a:pt x="559" y="272"/>
                  <a:pt x="514" y="361"/>
                  <a:pt x="522" y="360"/>
                </a:cubicBezTo>
                <a:cubicBezTo>
                  <a:pt x="538" y="357"/>
                  <a:pt x="554" y="355"/>
                  <a:pt x="570" y="352"/>
                </a:cubicBezTo>
                <a:cubicBezTo>
                  <a:pt x="658" y="299"/>
                  <a:pt x="767" y="281"/>
                  <a:pt x="866" y="256"/>
                </a:cubicBezTo>
                <a:cubicBezTo>
                  <a:pt x="850" y="305"/>
                  <a:pt x="865" y="275"/>
                  <a:pt x="794" y="328"/>
                </a:cubicBezTo>
                <a:cubicBezTo>
                  <a:pt x="781" y="338"/>
                  <a:pt x="746" y="344"/>
                  <a:pt x="746" y="344"/>
                </a:cubicBezTo>
                <a:cubicBezTo>
                  <a:pt x="718" y="386"/>
                  <a:pt x="701" y="363"/>
                  <a:pt x="714" y="416"/>
                </a:cubicBezTo>
                <a:cubicBezTo>
                  <a:pt x="727" y="413"/>
                  <a:pt x="742" y="414"/>
                  <a:pt x="754" y="408"/>
                </a:cubicBezTo>
                <a:cubicBezTo>
                  <a:pt x="806" y="382"/>
                  <a:pt x="761" y="384"/>
                  <a:pt x="786" y="384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3048000" y="76200"/>
            <a:ext cx="1476375" cy="660400"/>
          </a:xfrm>
          <a:custGeom>
            <a:avLst/>
            <a:gdLst>
              <a:gd name="T0" fmla="*/ 250 w 930"/>
              <a:gd name="T1" fmla="*/ 0 h 416"/>
              <a:gd name="T2" fmla="*/ 162 w 930"/>
              <a:gd name="T3" fmla="*/ 88 h 416"/>
              <a:gd name="T4" fmla="*/ 82 w 930"/>
              <a:gd name="T5" fmla="*/ 144 h 416"/>
              <a:gd name="T6" fmla="*/ 10 w 930"/>
              <a:gd name="T7" fmla="*/ 224 h 416"/>
              <a:gd name="T8" fmla="*/ 50 w 930"/>
              <a:gd name="T9" fmla="*/ 216 h 416"/>
              <a:gd name="T10" fmla="*/ 98 w 930"/>
              <a:gd name="T11" fmla="*/ 168 h 416"/>
              <a:gd name="T12" fmla="*/ 130 w 930"/>
              <a:gd name="T13" fmla="*/ 152 h 416"/>
              <a:gd name="T14" fmla="*/ 178 w 930"/>
              <a:gd name="T15" fmla="*/ 120 h 416"/>
              <a:gd name="T16" fmla="*/ 202 w 930"/>
              <a:gd name="T17" fmla="*/ 96 h 416"/>
              <a:gd name="T18" fmla="*/ 250 w 930"/>
              <a:gd name="T19" fmla="*/ 64 h 416"/>
              <a:gd name="T20" fmla="*/ 266 w 930"/>
              <a:gd name="T21" fmla="*/ 40 h 416"/>
              <a:gd name="T22" fmla="*/ 258 w 930"/>
              <a:gd name="T23" fmla="*/ 80 h 416"/>
              <a:gd name="T24" fmla="*/ 146 w 930"/>
              <a:gd name="T25" fmla="*/ 200 h 416"/>
              <a:gd name="T26" fmla="*/ 42 w 930"/>
              <a:gd name="T27" fmla="*/ 312 h 416"/>
              <a:gd name="T28" fmla="*/ 18 w 930"/>
              <a:gd name="T29" fmla="*/ 360 h 416"/>
              <a:gd name="T30" fmla="*/ 10 w 930"/>
              <a:gd name="T31" fmla="*/ 384 h 416"/>
              <a:gd name="T32" fmla="*/ 138 w 930"/>
              <a:gd name="T33" fmla="*/ 296 h 416"/>
              <a:gd name="T34" fmla="*/ 242 w 930"/>
              <a:gd name="T35" fmla="*/ 200 h 416"/>
              <a:gd name="T36" fmla="*/ 354 w 930"/>
              <a:gd name="T37" fmla="*/ 112 h 416"/>
              <a:gd name="T38" fmla="*/ 378 w 930"/>
              <a:gd name="T39" fmla="*/ 176 h 416"/>
              <a:gd name="T40" fmla="*/ 226 w 930"/>
              <a:gd name="T41" fmla="*/ 320 h 416"/>
              <a:gd name="T42" fmla="*/ 194 w 930"/>
              <a:gd name="T43" fmla="*/ 400 h 416"/>
              <a:gd name="T44" fmla="*/ 274 w 930"/>
              <a:gd name="T45" fmla="*/ 352 h 416"/>
              <a:gd name="T46" fmla="*/ 426 w 930"/>
              <a:gd name="T47" fmla="*/ 272 h 416"/>
              <a:gd name="T48" fmla="*/ 458 w 930"/>
              <a:gd name="T49" fmla="*/ 248 h 416"/>
              <a:gd name="T50" fmla="*/ 482 w 930"/>
              <a:gd name="T51" fmla="*/ 224 h 416"/>
              <a:gd name="T52" fmla="*/ 586 w 930"/>
              <a:gd name="T53" fmla="*/ 160 h 416"/>
              <a:gd name="T54" fmla="*/ 658 w 930"/>
              <a:gd name="T55" fmla="*/ 112 h 416"/>
              <a:gd name="T56" fmla="*/ 570 w 930"/>
              <a:gd name="T57" fmla="*/ 160 h 416"/>
              <a:gd name="T58" fmla="*/ 482 w 930"/>
              <a:gd name="T59" fmla="*/ 184 h 416"/>
              <a:gd name="T60" fmla="*/ 410 w 930"/>
              <a:gd name="T61" fmla="*/ 216 h 416"/>
              <a:gd name="T62" fmla="*/ 370 w 930"/>
              <a:gd name="T63" fmla="*/ 264 h 416"/>
              <a:gd name="T64" fmla="*/ 354 w 930"/>
              <a:gd name="T65" fmla="*/ 312 h 416"/>
              <a:gd name="T66" fmla="*/ 346 w 930"/>
              <a:gd name="T67" fmla="*/ 336 h 416"/>
              <a:gd name="T68" fmla="*/ 354 w 930"/>
              <a:gd name="T69" fmla="*/ 392 h 416"/>
              <a:gd name="T70" fmla="*/ 378 w 930"/>
              <a:gd name="T71" fmla="*/ 384 h 416"/>
              <a:gd name="T72" fmla="*/ 410 w 930"/>
              <a:gd name="T73" fmla="*/ 368 h 416"/>
              <a:gd name="T74" fmla="*/ 538 w 930"/>
              <a:gd name="T75" fmla="*/ 296 h 416"/>
              <a:gd name="T76" fmla="*/ 674 w 930"/>
              <a:gd name="T77" fmla="*/ 208 h 416"/>
              <a:gd name="T78" fmla="*/ 930 w 930"/>
              <a:gd name="T79" fmla="*/ 120 h 416"/>
              <a:gd name="T80" fmla="*/ 634 w 930"/>
              <a:gd name="T81" fmla="*/ 208 h 416"/>
              <a:gd name="T82" fmla="*/ 562 w 930"/>
              <a:gd name="T83" fmla="*/ 264 h 416"/>
              <a:gd name="T84" fmla="*/ 522 w 930"/>
              <a:gd name="T85" fmla="*/ 360 h 416"/>
              <a:gd name="T86" fmla="*/ 570 w 930"/>
              <a:gd name="T87" fmla="*/ 352 h 416"/>
              <a:gd name="T88" fmla="*/ 866 w 930"/>
              <a:gd name="T89" fmla="*/ 256 h 416"/>
              <a:gd name="T90" fmla="*/ 794 w 930"/>
              <a:gd name="T91" fmla="*/ 328 h 416"/>
              <a:gd name="T92" fmla="*/ 746 w 930"/>
              <a:gd name="T93" fmla="*/ 344 h 416"/>
              <a:gd name="T94" fmla="*/ 714 w 930"/>
              <a:gd name="T95" fmla="*/ 416 h 416"/>
              <a:gd name="T96" fmla="*/ 754 w 930"/>
              <a:gd name="T97" fmla="*/ 408 h 416"/>
              <a:gd name="T98" fmla="*/ 786 w 930"/>
              <a:gd name="T99" fmla="*/ 384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30" h="416">
                <a:moveTo>
                  <a:pt x="250" y="0"/>
                </a:moveTo>
                <a:cubicBezTo>
                  <a:pt x="213" y="25"/>
                  <a:pt x="191" y="59"/>
                  <a:pt x="162" y="88"/>
                </a:cubicBezTo>
                <a:cubicBezTo>
                  <a:pt x="139" y="111"/>
                  <a:pt x="102" y="118"/>
                  <a:pt x="82" y="144"/>
                </a:cubicBezTo>
                <a:cubicBezTo>
                  <a:pt x="44" y="194"/>
                  <a:pt x="67" y="167"/>
                  <a:pt x="10" y="224"/>
                </a:cubicBezTo>
                <a:cubicBezTo>
                  <a:pt x="0" y="234"/>
                  <a:pt x="37" y="219"/>
                  <a:pt x="50" y="216"/>
                </a:cubicBezTo>
                <a:cubicBezTo>
                  <a:pt x="66" y="200"/>
                  <a:pt x="78" y="178"/>
                  <a:pt x="98" y="168"/>
                </a:cubicBezTo>
                <a:cubicBezTo>
                  <a:pt x="109" y="163"/>
                  <a:pt x="120" y="159"/>
                  <a:pt x="130" y="152"/>
                </a:cubicBezTo>
                <a:cubicBezTo>
                  <a:pt x="182" y="115"/>
                  <a:pt x="127" y="137"/>
                  <a:pt x="178" y="120"/>
                </a:cubicBezTo>
                <a:cubicBezTo>
                  <a:pt x="186" y="112"/>
                  <a:pt x="193" y="103"/>
                  <a:pt x="202" y="96"/>
                </a:cubicBezTo>
                <a:cubicBezTo>
                  <a:pt x="217" y="84"/>
                  <a:pt x="250" y="64"/>
                  <a:pt x="250" y="64"/>
                </a:cubicBezTo>
                <a:cubicBezTo>
                  <a:pt x="255" y="56"/>
                  <a:pt x="262" y="31"/>
                  <a:pt x="266" y="40"/>
                </a:cubicBezTo>
                <a:cubicBezTo>
                  <a:pt x="272" y="52"/>
                  <a:pt x="264" y="68"/>
                  <a:pt x="258" y="80"/>
                </a:cubicBezTo>
                <a:cubicBezTo>
                  <a:pt x="242" y="115"/>
                  <a:pt x="179" y="178"/>
                  <a:pt x="146" y="200"/>
                </a:cubicBezTo>
                <a:cubicBezTo>
                  <a:pt x="118" y="242"/>
                  <a:pt x="66" y="265"/>
                  <a:pt x="42" y="312"/>
                </a:cubicBezTo>
                <a:cubicBezTo>
                  <a:pt x="34" y="328"/>
                  <a:pt x="26" y="344"/>
                  <a:pt x="18" y="360"/>
                </a:cubicBezTo>
                <a:cubicBezTo>
                  <a:pt x="14" y="368"/>
                  <a:pt x="2" y="382"/>
                  <a:pt x="10" y="384"/>
                </a:cubicBezTo>
                <a:cubicBezTo>
                  <a:pt x="45" y="393"/>
                  <a:pt x="126" y="308"/>
                  <a:pt x="138" y="296"/>
                </a:cubicBezTo>
                <a:cubicBezTo>
                  <a:pt x="171" y="263"/>
                  <a:pt x="209" y="233"/>
                  <a:pt x="242" y="200"/>
                </a:cubicBezTo>
                <a:cubicBezTo>
                  <a:pt x="278" y="164"/>
                  <a:pt x="303" y="129"/>
                  <a:pt x="354" y="112"/>
                </a:cubicBezTo>
                <a:cubicBezTo>
                  <a:pt x="406" y="33"/>
                  <a:pt x="378" y="175"/>
                  <a:pt x="378" y="176"/>
                </a:cubicBezTo>
                <a:cubicBezTo>
                  <a:pt x="357" y="235"/>
                  <a:pt x="285" y="300"/>
                  <a:pt x="226" y="320"/>
                </a:cubicBezTo>
                <a:cubicBezTo>
                  <a:pt x="192" y="354"/>
                  <a:pt x="182" y="352"/>
                  <a:pt x="194" y="400"/>
                </a:cubicBezTo>
                <a:cubicBezTo>
                  <a:pt x="222" y="386"/>
                  <a:pt x="245" y="364"/>
                  <a:pt x="274" y="352"/>
                </a:cubicBezTo>
                <a:cubicBezTo>
                  <a:pt x="326" y="331"/>
                  <a:pt x="381" y="306"/>
                  <a:pt x="426" y="272"/>
                </a:cubicBezTo>
                <a:cubicBezTo>
                  <a:pt x="437" y="264"/>
                  <a:pt x="448" y="257"/>
                  <a:pt x="458" y="248"/>
                </a:cubicBezTo>
                <a:cubicBezTo>
                  <a:pt x="467" y="241"/>
                  <a:pt x="473" y="231"/>
                  <a:pt x="482" y="224"/>
                </a:cubicBezTo>
                <a:cubicBezTo>
                  <a:pt x="515" y="198"/>
                  <a:pt x="553" y="184"/>
                  <a:pt x="586" y="160"/>
                </a:cubicBezTo>
                <a:cubicBezTo>
                  <a:pt x="614" y="140"/>
                  <a:pt x="624" y="123"/>
                  <a:pt x="658" y="112"/>
                </a:cubicBezTo>
                <a:cubicBezTo>
                  <a:pt x="627" y="143"/>
                  <a:pt x="614" y="151"/>
                  <a:pt x="570" y="160"/>
                </a:cubicBezTo>
                <a:cubicBezTo>
                  <a:pt x="524" y="190"/>
                  <a:pt x="564" y="169"/>
                  <a:pt x="482" y="184"/>
                </a:cubicBezTo>
                <a:cubicBezTo>
                  <a:pt x="455" y="189"/>
                  <a:pt x="436" y="207"/>
                  <a:pt x="410" y="216"/>
                </a:cubicBezTo>
                <a:cubicBezTo>
                  <a:pt x="398" y="233"/>
                  <a:pt x="380" y="246"/>
                  <a:pt x="370" y="264"/>
                </a:cubicBezTo>
                <a:cubicBezTo>
                  <a:pt x="362" y="279"/>
                  <a:pt x="359" y="296"/>
                  <a:pt x="354" y="312"/>
                </a:cubicBezTo>
                <a:cubicBezTo>
                  <a:pt x="351" y="320"/>
                  <a:pt x="346" y="336"/>
                  <a:pt x="346" y="336"/>
                </a:cubicBezTo>
                <a:cubicBezTo>
                  <a:pt x="349" y="355"/>
                  <a:pt x="344" y="376"/>
                  <a:pt x="354" y="392"/>
                </a:cubicBezTo>
                <a:cubicBezTo>
                  <a:pt x="359" y="399"/>
                  <a:pt x="370" y="387"/>
                  <a:pt x="378" y="384"/>
                </a:cubicBezTo>
                <a:cubicBezTo>
                  <a:pt x="389" y="379"/>
                  <a:pt x="400" y="374"/>
                  <a:pt x="410" y="368"/>
                </a:cubicBezTo>
                <a:cubicBezTo>
                  <a:pt x="453" y="341"/>
                  <a:pt x="495" y="324"/>
                  <a:pt x="538" y="296"/>
                </a:cubicBezTo>
                <a:cubicBezTo>
                  <a:pt x="583" y="268"/>
                  <a:pt x="627" y="232"/>
                  <a:pt x="674" y="208"/>
                </a:cubicBezTo>
                <a:cubicBezTo>
                  <a:pt x="756" y="167"/>
                  <a:pt x="841" y="142"/>
                  <a:pt x="930" y="120"/>
                </a:cubicBezTo>
                <a:cubicBezTo>
                  <a:pt x="863" y="187"/>
                  <a:pt x="725" y="200"/>
                  <a:pt x="634" y="208"/>
                </a:cubicBezTo>
                <a:cubicBezTo>
                  <a:pt x="577" y="246"/>
                  <a:pt x="600" y="226"/>
                  <a:pt x="562" y="264"/>
                </a:cubicBezTo>
                <a:cubicBezTo>
                  <a:pt x="559" y="272"/>
                  <a:pt x="514" y="361"/>
                  <a:pt x="522" y="360"/>
                </a:cubicBezTo>
                <a:cubicBezTo>
                  <a:pt x="538" y="357"/>
                  <a:pt x="554" y="355"/>
                  <a:pt x="570" y="352"/>
                </a:cubicBezTo>
                <a:cubicBezTo>
                  <a:pt x="658" y="299"/>
                  <a:pt x="767" y="281"/>
                  <a:pt x="866" y="256"/>
                </a:cubicBezTo>
                <a:cubicBezTo>
                  <a:pt x="850" y="305"/>
                  <a:pt x="865" y="275"/>
                  <a:pt x="794" y="328"/>
                </a:cubicBezTo>
                <a:cubicBezTo>
                  <a:pt x="781" y="338"/>
                  <a:pt x="746" y="344"/>
                  <a:pt x="746" y="344"/>
                </a:cubicBezTo>
                <a:cubicBezTo>
                  <a:pt x="718" y="386"/>
                  <a:pt x="701" y="363"/>
                  <a:pt x="714" y="416"/>
                </a:cubicBezTo>
                <a:cubicBezTo>
                  <a:pt x="727" y="413"/>
                  <a:pt x="742" y="414"/>
                  <a:pt x="754" y="408"/>
                </a:cubicBezTo>
                <a:cubicBezTo>
                  <a:pt x="806" y="382"/>
                  <a:pt x="761" y="384"/>
                  <a:pt x="786" y="384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30042F-AC34-FF43-8F80-B32286AF8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  <a:effectLst>
            <a:outerShdw blurRad="50800" dist="50800" dir="2700000" algn="tl" rotWithShape="0">
              <a:prstClr val="black">
                <a:alpha val="55000"/>
              </a:prstClr>
            </a:outerShdw>
          </a:effectLst>
        </p:spPr>
        <p:txBody>
          <a:bodyPr/>
          <a:lstStyle/>
          <a:p>
            <a:r>
              <a:rPr lang="en-US" altLang="en-US" sz="6000" b="1" dirty="0">
                <a:solidFill>
                  <a:schemeClr val="bg1"/>
                </a:solidFill>
                <a:latin typeface="GosmickSans" pitchFamily="2" charset="0"/>
              </a:rPr>
              <a:t>See What We ARE Doing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297363"/>
          </a:xfrm>
          <a:effectLst/>
        </p:spPr>
        <p:txBody>
          <a:bodyPr/>
          <a:lstStyle/>
          <a:p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Matthew 23:23; James 4:17</a:t>
            </a:r>
          </a:p>
          <a:p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Be Aware Of Sin As God Defines It!</a:t>
            </a:r>
          </a:p>
          <a:p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Be Willing To Stop Sinning</a:t>
            </a:r>
          </a:p>
          <a:p>
            <a:r>
              <a:rPr lang="en-US" alt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Strive To Be Pure </a:t>
            </a:r>
          </a:p>
          <a:p>
            <a:pPr>
              <a:buFontTx/>
              <a:buNone/>
            </a:pPr>
            <a:r>
              <a:rPr lang="en-US" alt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	&gt; James 1:27</a:t>
            </a:r>
          </a:p>
          <a:p>
            <a:pPr>
              <a:buFontTx/>
              <a:buNone/>
            </a:pPr>
            <a:r>
              <a:rPr lang="en-US" alt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	&gt; 1 John 3:3</a:t>
            </a:r>
          </a:p>
          <a:p>
            <a:pPr>
              <a:buFontTx/>
              <a:buNone/>
            </a:pPr>
            <a:r>
              <a:rPr lang="en-US" alt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	&gt; Matthew 5:8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A2134E-AD50-2E30-22A8-FFC33A32D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63775"/>
            <a:ext cx="8229600" cy="2330450"/>
          </a:xfrm>
          <a:effectLst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osmickSans" pitchFamily="2" charset="0"/>
              </a:rPr>
              <a:t>Have Your Eyes Been Opened To The Truth?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136775"/>
          </a:xfrm>
          <a:effectLst>
            <a:outerShdw blurRad="50800" dist="50800" dir="2700000" algn="tl" rotWithShape="0">
              <a:prstClr val="black">
                <a:alpha val="55000"/>
              </a:prstClr>
            </a:outerShdw>
          </a:effectLst>
        </p:spPr>
        <p:txBody>
          <a:bodyPr/>
          <a:lstStyle/>
          <a:p>
            <a:r>
              <a:rPr lang="en-US" altLang="en-US" sz="6000" b="1" dirty="0">
                <a:solidFill>
                  <a:schemeClr val="bg1"/>
                </a:solidFill>
                <a:latin typeface="GosmickSans" pitchFamily="2" charset="0"/>
              </a:rPr>
              <a:t>Do You Agree                     With The Bible?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1024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161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GosmickSans</vt:lpstr>
      <vt:lpstr>Default Design</vt:lpstr>
      <vt:lpstr>PowerPoint Presentation</vt:lpstr>
      <vt:lpstr>I’m Not That Bad</vt:lpstr>
      <vt:lpstr>Degrees of Sin?</vt:lpstr>
      <vt:lpstr>God Hands Out Punishment!</vt:lpstr>
      <vt:lpstr>“I’m Not That Bad” Condemned in Luke 18:9-14</vt:lpstr>
      <vt:lpstr>See What We ARE Doing</vt:lpstr>
      <vt:lpstr>Do You Agree                     With The Bible?</vt:lpstr>
    </vt:vector>
  </TitlesOfParts>
  <Company>New Caney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I’m Not That Bad</dc:title>
  <dc:creator>Preferred Customer</dc:creator>
  <cp:lastModifiedBy>Charles Willis</cp:lastModifiedBy>
  <cp:revision>11</cp:revision>
  <dcterms:created xsi:type="dcterms:W3CDTF">2003-09-22T18:01:22Z</dcterms:created>
  <dcterms:modified xsi:type="dcterms:W3CDTF">2025-02-24T16:38:36Z</dcterms:modified>
</cp:coreProperties>
</file>