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6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3C8"/>
    <a:srgbClr val="B05E45"/>
    <a:srgbClr val="333399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906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3E23E-DB1D-463E-8437-E466BFE4AD0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399A-014F-4E8F-8F2A-265281176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3E23E-DB1D-463E-8437-E466BFE4AD0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399A-014F-4E8F-8F2A-265281176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3E23E-DB1D-463E-8437-E466BFE4AD0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399A-014F-4E8F-8F2A-265281176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3E23E-DB1D-463E-8437-E466BFE4AD0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399A-014F-4E8F-8F2A-265281176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3E23E-DB1D-463E-8437-E466BFE4AD0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399A-014F-4E8F-8F2A-265281176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3E23E-DB1D-463E-8437-E466BFE4AD0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399A-014F-4E8F-8F2A-265281176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3E23E-DB1D-463E-8437-E466BFE4AD0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399A-014F-4E8F-8F2A-265281176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3E23E-DB1D-463E-8437-E466BFE4AD0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399A-014F-4E8F-8F2A-265281176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3E23E-DB1D-463E-8437-E466BFE4AD0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399A-014F-4E8F-8F2A-265281176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3E23E-DB1D-463E-8437-E466BFE4AD0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399A-014F-4E8F-8F2A-265281176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3E23E-DB1D-463E-8437-E466BFE4AD0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399A-014F-4E8F-8F2A-265281176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3E23E-DB1D-463E-8437-E466BFE4AD0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B399A-014F-4E8F-8F2A-2652811763A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ut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5"/>
          <p:cNvSpPr txBox="1">
            <a:spLocks/>
          </p:cNvSpPr>
          <p:nvPr/>
        </p:nvSpPr>
        <p:spPr>
          <a:xfrm>
            <a:off x="0" y="0"/>
            <a:ext cx="9144000" cy="3962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i="1" dirty="0">
                <a:solidFill>
                  <a:srgbClr val="EDE3C8"/>
                </a:solidFill>
                <a:latin typeface="+mj-lt"/>
                <a:ea typeface="+mj-ea"/>
                <a:cs typeface="+mj-cs"/>
              </a:rPr>
              <a:t>t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rgbClr val="EDE3C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 siege of</a:t>
            </a:r>
            <a:r>
              <a:rPr kumimoji="0" lang="en-US" sz="4400" i="1" u="none" strike="noStrike" kern="1200" cap="none" spc="0" normalizeH="0" noProof="0" dirty="0">
                <a:ln>
                  <a:noFill/>
                </a:ln>
                <a:solidFill>
                  <a:srgbClr val="EDE3C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noProof="0" dirty="0">
                <a:ln>
                  <a:solidFill>
                    <a:schemeClr val="tx1"/>
                  </a:solidFill>
                </a:ln>
                <a:solidFill>
                  <a:srgbClr val="B05E45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JERICHO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baseline="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>
                <a:solidFill>
                  <a:srgbClr val="EDE3C8"/>
                </a:solidFill>
                <a:latin typeface="+mj-lt"/>
                <a:ea typeface="+mj-ea"/>
                <a:cs typeface="+mj-cs"/>
              </a:rPr>
              <a:t>Joshua 6:1-21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DE3C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n aerial view of a city&#10;&#10;Description automatically generated">
            <a:extLst>
              <a:ext uri="{FF2B5EF4-FFF2-40B4-BE49-F238E27FC236}">
                <a16:creationId xmlns:a16="http://schemas.microsoft.com/office/drawing/2014/main" id="{EF756D79-93B5-C173-E5D5-7EB5783D3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46" b="98221" l="200" r="99867">
                        <a14:foregroundMark x1="1600" y1="43654" x2="72800" y2="19098"/>
                        <a14:foregroundMark x1="72800" y1="19098" x2="88933" y2="21945"/>
                        <a14:foregroundMark x1="88933" y1="21945" x2="95138" y2="26482"/>
                        <a14:foregroundMark x1="97589" y1="29788" x2="99867" y2="92645"/>
                        <a14:foregroundMark x1="99867" y1="92645" x2="91467" y2="98458"/>
                        <a14:foregroundMark x1="91467" y1="98458" x2="2000" y2="98695"/>
                        <a14:foregroundMark x1="2000" y1="98695" x2="1667" y2="76275"/>
                        <a14:foregroundMark x1="1667" y1="76275" x2="867" y2="93357"/>
                        <a14:foregroundMark x1="867" y1="93357" x2="333" y2="45907"/>
                        <a14:foregroundMark x1="333" y1="45907" x2="1600" y2="43891"/>
                        <a14:foregroundMark x1="92667" y1="24555" x2="99600" y2="46619"/>
                        <a14:foregroundMark x1="99600" y1="46619" x2="99867" y2="49941"/>
                        <a14:foregroundMark x1="98600" y1="97034" x2="200" y2="98221"/>
                        <a14:foregroundMark x1="31067" y1="30249" x2="46467" y2="23725"/>
                        <a14:foregroundMark x1="46467" y1="23725" x2="46533" y2="23725"/>
                        <a14:backgroundMark x1="28200" y1="28351" x2="0" y2="41518"/>
                        <a14:backgroundMark x1="95667" y1="25504" x2="99867" y2="29893"/>
                        <a14:backgroundMark x1="45400" y1="20878" x2="31133" y2="26216"/>
                        <a14:backgroundMark x1="46867" y1="20285" x2="44067" y2="21590"/>
                        <a14:backgroundMark x1="54467" y1="18980" x2="33533" y2="25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9072"/>
            <a:ext cx="9144000" cy="513892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339F877-A96D-DAB9-91D5-43ABD0056FD9}"/>
              </a:ext>
            </a:extLst>
          </p:cNvPr>
          <p:cNvCxnSpPr>
            <a:cxnSpLocks/>
          </p:cNvCxnSpPr>
          <p:nvPr/>
        </p:nvCxnSpPr>
        <p:spPr>
          <a:xfrm flipV="1">
            <a:off x="3352800" y="2895600"/>
            <a:ext cx="381000" cy="1524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B05E45"/>
                </a:solidFill>
              </a:rPr>
              <a:t>Jericho was a doomed city!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algn="ctr">
              <a:buNone/>
            </a:pPr>
            <a:r>
              <a:rPr lang="en-US" b="1" dirty="0"/>
              <a:t>Under the curse of God (Deut. 20:16-18)</a:t>
            </a:r>
          </a:p>
          <a:p>
            <a:pPr algn="ctr">
              <a:buNone/>
            </a:pPr>
            <a:endParaRPr lang="en-US" b="1" dirty="0"/>
          </a:p>
          <a:p>
            <a:pPr algn="ctr">
              <a:buNone/>
            </a:pPr>
            <a:r>
              <a:rPr lang="en-US" b="1" dirty="0"/>
              <a:t>A fight between righteousness and idolatry</a:t>
            </a:r>
          </a:p>
          <a:p>
            <a:pPr algn="ctr">
              <a:buNone/>
            </a:pPr>
            <a:endParaRPr lang="en-US" b="1" dirty="0"/>
          </a:p>
          <a:p>
            <a:pPr algn="ctr">
              <a:buNone/>
            </a:pPr>
            <a:r>
              <a:rPr lang="en-US" b="1" dirty="0"/>
              <a:t>How many are doomed individuals today?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D8CEBFC-5B37-E334-2D34-B80450824305}"/>
              </a:ext>
            </a:extLst>
          </p:cNvPr>
          <p:cNvGrpSpPr/>
          <p:nvPr/>
        </p:nvGrpSpPr>
        <p:grpSpPr>
          <a:xfrm>
            <a:off x="-2" y="4634863"/>
            <a:ext cx="9144004" cy="2259593"/>
            <a:chOff x="-2" y="4634863"/>
            <a:chExt cx="9144004" cy="225959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5870CFA-4033-083B-2238-86DF0BD22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48600" b="9872"/>
            <a:stretch/>
          </p:blipFill>
          <p:spPr>
            <a:xfrm>
              <a:off x="2" y="4760351"/>
              <a:ext cx="9144000" cy="213410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24AFDE4-475E-6F41-EBE2-3C82780A48A7}"/>
                </a:ext>
              </a:extLst>
            </p:cNvPr>
            <p:cNvSpPr/>
            <p:nvPr/>
          </p:nvSpPr>
          <p:spPr>
            <a:xfrm>
              <a:off x="-2" y="4634863"/>
              <a:ext cx="9144000" cy="213164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lumOff val="35000"/>
                    <a:alpha val="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5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B05E4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Given An Difficult Task!</a:t>
            </a:r>
          </a:p>
        </p:txBody>
      </p:sp>
      <p:sp>
        <p:nvSpPr>
          <p:cNvPr id="6" name="Content Placeholder 16"/>
          <p:cNvSpPr txBox="1">
            <a:spLocks/>
          </p:cNvSpPr>
          <p:nvPr/>
        </p:nvSpPr>
        <p:spPr>
          <a:xfrm>
            <a:off x="457200" y="1142260"/>
            <a:ext cx="8229600" cy="48307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Take the city of Jericho!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feel God’s task are difficult.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Difficulty does not change duty!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/>
              <a:t>Believe Matthew 19:26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C302E4-A70D-F8DE-1C7D-B0146EF2D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4932"/>
            <a:ext cx="9144000" cy="2261616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5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B05E4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God Destroys The Wicked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360838-07EF-CD3B-3D28-EC114B939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6384"/>
            <a:ext cx="9144000" cy="2261616"/>
          </a:xfrm>
          <a:prstGeom prst="rect">
            <a:avLst/>
          </a:prstGeom>
        </p:spPr>
      </p:pic>
      <p:sp>
        <p:nvSpPr>
          <p:cNvPr id="3" name="Content Placeholder 16"/>
          <p:cNvSpPr txBox="1">
            <a:spLocks/>
          </p:cNvSpPr>
          <p:nvPr/>
        </p:nvSpPr>
        <p:spPr>
          <a:xfrm>
            <a:off x="457200" y="838200"/>
            <a:ext cx="8229600" cy="48307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Jericho (Joshua 6:26)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has always been God’s attitude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000" b="1" dirty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/>
              <a:t>God has not changed 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Romans 6:23)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000" b="1" dirty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/>
              <a:t>Seek the Lord now 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 Peter 3:10-11)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95</Words>
  <Application>Microsoft Office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Jericho was a doomed city!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</dc:creator>
  <cp:lastModifiedBy>Charles Willis</cp:lastModifiedBy>
  <cp:revision>15</cp:revision>
  <dcterms:created xsi:type="dcterms:W3CDTF">2011-02-01T17:43:02Z</dcterms:created>
  <dcterms:modified xsi:type="dcterms:W3CDTF">2025-02-02T18:06:44Z</dcterms:modified>
</cp:coreProperties>
</file>