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6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55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38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8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06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79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30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59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66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55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74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15052-3A99-44F6-BD33-AFB140D54D7F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72519-331A-4C1C-9248-1CB5DDA66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4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639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030147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Century" panose="02040604050505020304" pitchFamily="18" charset="0"/>
              </a:rPr>
              <a:t>NEW THINGS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549325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" panose="02040604050505020304" pitchFamily="18" charset="0"/>
              </a:rPr>
              <a:t>Acts 17:21; 2 Timothy 4:3-4</a:t>
            </a:r>
          </a:p>
          <a:p>
            <a:pPr algn="ctr"/>
            <a:r>
              <a:rPr lang="en-US" sz="4000" dirty="0" smtClean="0">
                <a:latin typeface="Century" panose="02040604050505020304" pitchFamily="18" charset="0"/>
              </a:rPr>
              <a:t>Galatians 1:6-10</a:t>
            </a:r>
          </a:p>
          <a:p>
            <a:pPr algn="ctr"/>
            <a:r>
              <a:rPr lang="en-US" sz="4000" dirty="0" smtClean="0">
                <a:latin typeface="Century" panose="02040604050505020304" pitchFamily="18" charset="0"/>
              </a:rPr>
              <a:t>Jude 1:3</a:t>
            </a:r>
          </a:p>
          <a:p>
            <a:pPr algn="ctr"/>
            <a:r>
              <a:rPr lang="en-US" sz="4000" dirty="0" smtClean="0">
                <a:latin typeface="Century" panose="02040604050505020304" pitchFamily="18" charset="0"/>
              </a:rPr>
              <a:t>John 12:48</a:t>
            </a:r>
          </a:p>
        </p:txBody>
      </p:sp>
    </p:spTree>
    <p:extLst>
      <p:ext uri="{BB962C8B-B14F-4D97-AF65-F5344CB8AC3E}">
        <p14:creationId xmlns:p14="http://schemas.microsoft.com/office/powerpoint/2010/main" val="1014661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Century" panose="02040604050505020304" pitchFamily="18" charset="0"/>
              </a:rPr>
              <a:t>A New Covenant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009892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Noah</a:t>
            </a:r>
            <a:r>
              <a:rPr lang="en-US" sz="3200" dirty="0" smtClean="0">
                <a:latin typeface="Century" panose="02040604050505020304" pitchFamily="18" charset="0"/>
              </a:rPr>
              <a:t> - Genesis 9:8-17</a:t>
            </a:r>
          </a:p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Abram</a:t>
            </a:r>
            <a:r>
              <a:rPr lang="en-US" sz="3200" dirty="0" smtClean="0">
                <a:latin typeface="Century" panose="02040604050505020304" pitchFamily="18" charset="0"/>
              </a:rPr>
              <a:t> - Genesis 17:1-6</a:t>
            </a:r>
          </a:p>
          <a:p>
            <a:pPr algn="ctr"/>
            <a:r>
              <a:rPr lang="en-US" sz="3200" b="1" dirty="0" err="1" smtClean="0">
                <a:latin typeface="Century" panose="02040604050505020304" pitchFamily="18" charset="0"/>
              </a:rPr>
              <a:t>Mosaical</a:t>
            </a:r>
            <a:r>
              <a:rPr lang="en-US" sz="3200" dirty="0" smtClean="0">
                <a:latin typeface="Century" panose="02040604050505020304" pitchFamily="18" charset="0"/>
              </a:rPr>
              <a:t> - Deuteronomy 4:12-13</a:t>
            </a:r>
          </a:p>
          <a:p>
            <a:pPr algn="ctr"/>
            <a:endParaRPr lang="en-US" sz="3200" dirty="0" smtClean="0">
              <a:latin typeface="Century" panose="02040604050505020304" pitchFamily="18" charset="0"/>
            </a:endParaRPr>
          </a:p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Through Christ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Hebrews 8:7-13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Hebrews 9:15; 7:26-27; 12:24</a:t>
            </a:r>
          </a:p>
          <a:p>
            <a:pPr algn="ctr"/>
            <a:endParaRPr lang="en-US" sz="3200" b="1" dirty="0" smtClean="0">
              <a:latin typeface="Century" panose="02040604050505020304" pitchFamily="18" charset="0"/>
            </a:endParaRPr>
          </a:p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Called: The New Way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John 14:6; Hebrews 10:19-20</a:t>
            </a:r>
          </a:p>
        </p:txBody>
      </p:sp>
    </p:spTree>
    <p:extLst>
      <p:ext uri="{BB962C8B-B14F-4D97-AF65-F5344CB8AC3E}">
        <p14:creationId xmlns:p14="http://schemas.microsoft.com/office/powerpoint/2010/main" val="2721917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Century" panose="02040604050505020304" pitchFamily="18" charset="0"/>
              </a:rPr>
              <a:t>A New Creature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78399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2 Corinthians 5:17</a:t>
            </a:r>
          </a:p>
          <a:p>
            <a:pPr algn="ctr"/>
            <a:endParaRPr lang="en-US" sz="2000" b="1" dirty="0" smtClean="0">
              <a:latin typeface="Century" panose="02040604050505020304" pitchFamily="18" charset="0"/>
            </a:endParaRPr>
          </a:p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Through A New Birth</a:t>
            </a:r>
            <a:endParaRPr lang="en-US" sz="3200" dirty="0" smtClean="0">
              <a:latin typeface="Century" panose="02040604050505020304" pitchFamily="18" charset="0"/>
            </a:endParaRP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1 Peter 1:3, 22-23; John 3:3; Acts 2:38; 22:16</a:t>
            </a:r>
          </a:p>
          <a:p>
            <a:pPr algn="ctr"/>
            <a:endParaRPr lang="en-US" sz="2000" dirty="0" smtClean="0">
              <a:latin typeface="Century" panose="02040604050505020304" pitchFamily="18" charset="0"/>
            </a:endParaRPr>
          </a:p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In Our Thoughts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Philippians 4:8; Colossians 3:1-2</a:t>
            </a:r>
          </a:p>
        </p:txBody>
      </p:sp>
    </p:spTree>
    <p:extLst>
      <p:ext uri="{BB962C8B-B14F-4D97-AF65-F5344CB8AC3E}">
        <p14:creationId xmlns:p14="http://schemas.microsoft.com/office/powerpoint/2010/main" val="1141150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Century" panose="02040604050505020304" pitchFamily="18" charset="0"/>
              </a:rPr>
              <a:t>A New Creature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7839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A New Way Of Living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Romans 6:3-4</a:t>
            </a:r>
          </a:p>
          <a:p>
            <a:pPr algn="ctr"/>
            <a:endParaRPr lang="en-US" sz="2000" dirty="0" smtClean="0">
              <a:latin typeface="Century" panose="02040604050505020304" pitchFamily="18" charset="0"/>
            </a:endParaRPr>
          </a:p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Dead To Some Things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Romans 6:11; Colossians 3:5, 8; 1 Peter 2:1-3</a:t>
            </a:r>
          </a:p>
          <a:p>
            <a:pPr algn="ctr"/>
            <a:endParaRPr lang="en-US" sz="2000" dirty="0">
              <a:latin typeface="Century" panose="02040604050505020304" pitchFamily="18" charset="0"/>
            </a:endParaRPr>
          </a:p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Put On Some Things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Colossians 3:10-13; Romans 6:13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Galatians 5:16-25</a:t>
            </a:r>
          </a:p>
          <a:p>
            <a:pPr algn="ctr"/>
            <a:endParaRPr lang="en-US" sz="3200" dirty="0">
              <a:latin typeface="Century" panose="02040604050505020304" pitchFamily="18" charset="0"/>
            </a:endParaRPr>
          </a:p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Different From The World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1 Corinthians 6:9-11</a:t>
            </a:r>
          </a:p>
        </p:txBody>
      </p:sp>
    </p:spTree>
    <p:extLst>
      <p:ext uri="{BB962C8B-B14F-4D97-AF65-F5344CB8AC3E}">
        <p14:creationId xmlns:p14="http://schemas.microsoft.com/office/powerpoint/2010/main" val="2906367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Century" panose="02040604050505020304" pitchFamily="18" charset="0"/>
              </a:rPr>
              <a:t>A New Worship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78399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John 4:23-24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1 Corinthians 14:15; Mark 12:30</a:t>
            </a:r>
          </a:p>
          <a:p>
            <a:pPr algn="ctr"/>
            <a:endParaRPr lang="en-US" sz="2000" dirty="0">
              <a:latin typeface="Century" panose="02040604050505020304" pitchFamily="18" charset="0"/>
            </a:endParaRPr>
          </a:p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A New Day Of Worship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Acts 20:7</a:t>
            </a:r>
          </a:p>
          <a:p>
            <a:pPr algn="ctr"/>
            <a:endParaRPr lang="en-US" sz="2000" dirty="0">
              <a:latin typeface="Century" panose="02040604050505020304" pitchFamily="18" charset="0"/>
            </a:endParaRPr>
          </a:p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How To Worship God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Acts 20:7 – The Lord’s Supper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Ephesians 5:19 – Singing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Acts 12:5 – Praying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1 Corinthians 16:1-2 – Contributing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Acts 20:7 – Preaching (Hearing God’s Word)</a:t>
            </a:r>
          </a:p>
          <a:p>
            <a:pPr algn="ctr"/>
            <a:endParaRPr lang="en-US" sz="3200" dirty="0" smtClean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677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Century" panose="02040604050505020304" pitchFamily="18" charset="0"/>
              </a:rPr>
              <a:t>A New Home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78399"/>
            <a:ext cx="9144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John 14:1-3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2 Corinthians 5:1-2; Hebrews 13:14</a:t>
            </a:r>
          </a:p>
          <a:p>
            <a:pPr algn="ctr"/>
            <a:endParaRPr lang="en-US" sz="2000" dirty="0" smtClean="0">
              <a:latin typeface="Century" panose="02040604050505020304" pitchFamily="18" charset="0"/>
            </a:endParaRPr>
          </a:p>
          <a:p>
            <a:pPr algn="ctr"/>
            <a:r>
              <a:rPr lang="en-US" sz="3200" b="1" dirty="0" smtClean="0">
                <a:latin typeface="Century" panose="02040604050505020304" pitchFamily="18" charset="0"/>
              </a:rPr>
              <a:t>A New Heavens and New Earth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2 Peter 3:13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Revelation 21:1-5</a:t>
            </a:r>
          </a:p>
          <a:p>
            <a:pPr algn="ctr"/>
            <a:r>
              <a:rPr lang="en-US" sz="3200" dirty="0" smtClean="0">
                <a:latin typeface="Century" panose="02040604050505020304" pitchFamily="18" charset="0"/>
              </a:rPr>
              <a:t>Revelation 22:5</a:t>
            </a:r>
          </a:p>
        </p:txBody>
      </p:sp>
    </p:spTree>
    <p:extLst>
      <p:ext uri="{BB962C8B-B14F-4D97-AF65-F5344CB8AC3E}">
        <p14:creationId xmlns:p14="http://schemas.microsoft.com/office/powerpoint/2010/main" val="84821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Century" panose="02040604050505020304" pitchFamily="18" charset="0"/>
              </a:rPr>
              <a:t>Are You Seeking New Things?</a:t>
            </a:r>
          </a:p>
          <a:p>
            <a:pPr algn="ctr"/>
            <a:endParaRPr lang="en-US" sz="4800" b="1" dirty="0">
              <a:latin typeface="Century" panose="02040604050505020304" pitchFamily="18" charset="0"/>
            </a:endParaRPr>
          </a:p>
          <a:p>
            <a:pPr algn="ctr"/>
            <a:r>
              <a:rPr lang="en-US" sz="4800" b="1" dirty="0" smtClean="0">
                <a:latin typeface="Century" panose="02040604050505020304" pitchFamily="18" charset="0"/>
              </a:rPr>
              <a:t>Have You Obeyed The Gospel?</a:t>
            </a:r>
          </a:p>
          <a:p>
            <a:pPr algn="ctr"/>
            <a:endParaRPr lang="en-US" sz="4800" b="1" dirty="0">
              <a:latin typeface="Century" panose="02040604050505020304" pitchFamily="18" charset="0"/>
            </a:endParaRPr>
          </a:p>
          <a:p>
            <a:pPr algn="ctr"/>
            <a:r>
              <a:rPr lang="en-US" sz="4800" b="1" dirty="0" smtClean="0">
                <a:latin typeface="Century" panose="02040604050505020304" pitchFamily="18" charset="0"/>
              </a:rPr>
              <a:t>Are You Living As                 The New Creature?</a:t>
            </a:r>
          </a:p>
        </p:txBody>
      </p:sp>
    </p:spTree>
    <p:extLst>
      <p:ext uri="{BB962C8B-B14F-4D97-AF65-F5344CB8AC3E}">
        <p14:creationId xmlns:p14="http://schemas.microsoft.com/office/powerpoint/2010/main" val="1149285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1127</TotalTime>
  <Words>217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7</cp:revision>
  <dcterms:created xsi:type="dcterms:W3CDTF">2025-01-20T20:39:28Z</dcterms:created>
  <dcterms:modified xsi:type="dcterms:W3CDTF">2025-01-21T15:26:52Z</dcterms:modified>
</cp:coreProperties>
</file>