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5588"/>
    <a:srgbClr val="4F3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FA11E-1164-4B77-AFBC-3085ADBBDA86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E4CB6-1823-4092-B864-A70410CB95A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/>
          <p:cNvSpPr/>
          <p:nvPr/>
        </p:nvSpPr>
        <p:spPr>
          <a:xfrm flipH="1" flipV="1">
            <a:off x="1295400" y="300789"/>
            <a:ext cx="6705600" cy="346710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90800" y="304800"/>
            <a:ext cx="419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I Am Resolved</a:t>
            </a:r>
          </a:p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Acts 11:19-24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 flipH="1" flipV="1">
            <a:off x="304800" y="152400"/>
            <a:ext cx="8534400" cy="20574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4F3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6884" y="896779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No Longer To Linger In The World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23622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We like to “linger” in the world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Resolved to not be charmed by the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dirty="0"/>
              <a:t>     world’s delights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“Lingering” is a result of our desires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Romans 7:22-8:1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76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GosmickSans " pitchFamily="2" charset="0"/>
              </a:rPr>
              <a:t>I Am Resolved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362200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Faithful and true each day (Matt. 6:34)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Honest with self every day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The only way we CAN follow the Savior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dirty="0"/>
              <a:t>	</a:t>
            </a:r>
            <a:r>
              <a:rPr lang="en-US" sz="3200" i="1" dirty="0">
                <a:solidFill>
                  <a:schemeClr val="tx1">
                    <a:lumMod val="95000"/>
                  </a:schemeClr>
                </a:solidFill>
              </a:rPr>
              <a:t>Hebrews 5:8-9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>
                <a:solidFill>
                  <a:schemeClr val="tx1">
                    <a:lumMod val="95000"/>
                  </a:schemeClr>
                </a:solidFill>
              </a:rPr>
              <a:t>	Romans 6:16-18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848197E-6BDE-4564-ADC9-7550B06F1AAA}"/>
              </a:ext>
            </a:extLst>
          </p:cNvPr>
          <p:cNvSpPr/>
          <p:nvPr/>
        </p:nvSpPr>
        <p:spPr>
          <a:xfrm flipH="1" flipV="1">
            <a:off x="304800" y="152400"/>
            <a:ext cx="8534400" cy="20574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4F3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73E9A-764D-4E68-A8AD-C087C844D989}"/>
              </a:ext>
            </a:extLst>
          </p:cNvPr>
          <p:cNvSpPr txBox="1"/>
          <p:nvPr/>
        </p:nvSpPr>
        <p:spPr>
          <a:xfrm>
            <a:off x="336884" y="896779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To Follow The Savior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6BE02B-813B-4847-870C-86EF214F28E8}"/>
              </a:ext>
            </a:extLst>
          </p:cNvPr>
          <p:cNvSpPr txBox="1"/>
          <p:nvPr/>
        </p:nvSpPr>
        <p:spPr>
          <a:xfrm>
            <a:off x="381000" y="76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GosmickSans " pitchFamily="2" charset="0"/>
              </a:rPr>
              <a:t>I Am Resolved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362200"/>
            <a:ext cx="8839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Some have never obeyed the gospel.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Resolve to REMAIN in the Kingdom.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dirty="0"/>
              <a:t>	</a:t>
            </a:r>
            <a:r>
              <a:rPr lang="en-US" sz="3200" i="1" dirty="0"/>
              <a:t>Apostasy is a FACT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/>
              <a:t>	A possibility for you and me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/>
              <a:t>	Causes of apostasy (2 Tim. 4:10; Acts 7:57;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/>
              <a:t>	   2 Tim. 4:8)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/>
              <a:t>	Safeguards against apostasy (2 Tim. 3:13-17;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i="1" dirty="0"/>
              <a:t>	   2 Peter 1:5-11; Eph. 4:13-16; Eph. 6:10-20)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743781D-0B17-4352-878B-CD1A335A81A3}"/>
              </a:ext>
            </a:extLst>
          </p:cNvPr>
          <p:cNvSpPr/>
          <p:nvPr/>
        </p:nvSpPr>
        <p:spPr>
          <a:xfrm flipH="1" flipV="1">
            <a:off x="304800" y="152400"/>
            <a:ext cx="8502316" cy="20574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rgbClr val="4F3D6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18063-96AE-43FA-B8E1-12916FB2F7B8}"/>
              </a:ext>
            </a:extLst>
          </p:cNvPr>
          <p:cNvSpPr txBox="1"/>
          <p:nvPr/>
        </p:nvSpPr>
        <p:spPr>
          <a:xfrm>
            <a:off x="336884" y="896779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To Enter The Kingdom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D7BB53-C222-4097-B8FC-A93226696F5D}"/>
              </a:ext>
            </a:extLst>
          </p:cNvPr>
          <p:cNvSpPr txBox="1"/>
          <p:nvPr/>
        </p:nvSpPr>
        <p:spPr>
          <a:xfrm>
            <a:off x="381000" y="7620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latin typeface="GosmickSans " pitchFamily="2" charset="0"/>
              </a:rPr>
              <a:t>I Am Resolved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E201B5-D76E-415C-BDF8-D53B7E950A98}"/>
              </a:ext>
            </a:extLst>
          </p:cNvPr>
          <p:cNvSpPr/>
          <p:nvPr/>
        </p:nvSpPr>
        <p:spPr>
          <a:xfrm flipH="1" flipV="1">
            <a:off x="-685799" y="487500"/>
            <a:ext cx="5137484" cy="3198395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1" y="258901"/>
            <a:ext cx="419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I Am Resolved</a:t>
            </a:r>
          </a:p>
          <a:p>
            <a:pPr algn="ctr"/>
            <a:r>
              <a:rPr lang="en-US" sz="4000" b="1" dirty="0">
                <a:ln>
                  <a:solidFill>
                    <a:sysClr val="windowText" lastClr="0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smickSans " pitchFamily="2" charset="0"/>
              </a:rPr>
              <a:t>Acts 11:19-24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4400" y="533400"/>
            <a:ext cx="441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No longer to linger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To follow the Savior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To enter or remain in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dirty="0"/>
              <a:t>     the Kingdom of God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n-US" sz="3200" dirty="0"/>
              <a:t> To hasten to Him </a:t>
            </a:r>
          </a:p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3200" dirty="0"/>
              <a:t>     (Matt. 24:40-44)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914494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6000" b="1" dirty="0">
                <a:solidFill>
                  <a:srgbClr val="815588"/>
                </a:solidFill>
              </a:rPr>
              <a:t>IT IS TIME TO DECIDE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209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GosmickSans 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</dc:creator>
  <cp:lastModifiedBy>Charles Willis</cp:lastModifiedBy>
  <cp:revision>16</cp:revision>
  <dcterms:created xsi:type="dcterms:W3CDTF">2009-12-28T18:55:37Z</dcterms:created>
  <dcterms:modified xsi:type="dcterms:W3CDTF">2025-01-06T14:56:48Z</dcterms:modified>
</cp:coreProperties>
</file>