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425766"/>
    <a:srgbClr val="5A768B"/>
    <a:srgbClr val="FC2F2F"/>
    <a:srgbClr val="F9FAFC"/>
    <a:srgbClr val="03536E"/>
    <a:srgbClr val="024059"/>
    <a:srgbClr val="6699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DC71-9704-41F3-B504-582AAA06C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FD6EB-F67E-4865-AC9B-6449DD532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F8848-931D-407D-A9EE-3A75E23F9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964FE-9A45-41E4-8C1C-FC21027F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DB486-8A74-42BC-AA09-1CE1C89E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53411-81E2-453C-90E0-3A2C1C9127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679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C1F63-190F-4BCD-A2A2-C5CF8D95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39FA9-FFBA-40F8-AE5B-7AC0B7A59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149F4-D133-4FF5-ACBE-E2F361DE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53B22-37DF-477D-A2F7-ABEDB086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34962-6943-42C8-9789-964B9844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3F8F3-F6EF-4EA5-B0A8-734E8D0FF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460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5237EB-E629-4768-95E5-2F9A2314B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0B1A4-AA7F-4B09-87D3-928EAB23B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CA10A-ACB1-42D2-88EF-65359EA7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09CBA-BA2F-4857-9F7B-7C7F6321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657B5-50B3-4A17-81C6-BE0120F9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3E1EC-D86C-413A-A86D-91DD418CA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29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8A76E-43C9-48D5-981B-A86B1D22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3889A250-4FF7-4761-B8DA-1C8DBCADC824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F7E1F-F4DF-431C-94B2-3A86BC159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04405-F05F-4032-9862-E37599562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3473B-988B-4BD0-8496-E914EC9F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C8B49-7E2F-4649-BFB4-39C3EAA7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57C2DE-07F2-4A02-BEB4-B2B36053AF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840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1D0B1-55ED-4FAF-86A8-ADC625F4A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C3BA8-9E16-4DAD-9A05-66CE6FBD5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5D556-90F5-489D-8FB0-BDB9FF43A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F2412-3764-45B2-8700-38F6326D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A7832-A10A-4A5E-9574-B3AE5E597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93B94-52EE-48EC-8845-9B046E46D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735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499D1-0590-47FC-988E-A635C8FA6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202B7-3F9C-449B-B356-3514CC64C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E99C0-C310-4404-A5F5-6C16CF8B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BEB80-364A-4AB0-8984-D3DEE216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B05C0-9CBB-4DDF-B7C3-E38574BB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02F88-1E9E-4035-8AB6-7BE897685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683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FF09-D3E5-49C1-8E22-C8861DEB6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74F86-237F-489E-BAB0-2F1BE46D9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518FF-9015-45E9-A2B3-0435E5124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8A5AE-2DDC-4AF3-AE55-A8D0FF7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C34AC-51A0-4CB3-8CE1-9D3196214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3777B-A69D-45F6-B4B1-05EBCE19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D0EDD-AF9F-4FA7-A821-BFEAB3FFE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069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B764-C44D-4732-99FE-BE2AAC990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B0935-8BDA-4515-AE77-CC887F00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E0738-5655-4C96-B446-BCCA5526C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D735F-574E-44B8-8302-47CDD27F2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338D79-EC4E-468E-B584-730E6D4A7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257BCC-5339-4DB1-AC87-0CC65610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05A3CC-10E1-44B8-A21B-F6BA517C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F4B860-5D22-4BDB-AA33-02A4AF4D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A9032-7DC2-43B1-86AF-630829D692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387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47DE-E0B7-46B3-86D4-D94D9AE0E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82C4B-49F3-437F-B0DD-A8A123142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FAB81-BA34-46CC-B11F-CE5F86E0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17481-E304-44D5-97DC-6DA5EB30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EDCA1-F83F-4C5F-A42D-F959D9A04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848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A4205-981E-4C2D-921B-B07E37D14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CF0F1-9079-4404-9333-119637E83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615FD-51B7-4FFD-B82D-4382D95B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D344A-8BAE-4753-9A88-B52E74895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696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89F7-9838-4596-BA28-564A494B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C26C4-1BB9-4F96-82A0-390824A90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FDE96-747F-4847-81D2-5C8C812D8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B26B0-BC4B-41A6-AE21-260ECD083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3DCDB-CEFD-455A-9842-8F91FD9C1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12349-E8CD-45A4-B551-27A0710F2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7CEEA-E55B-48FA-B8F3-4AF06F90E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112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FAAFD-46F6-4A5B-BB11-B2D614AB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B6F46-DC01-43EF-87CA-FB8A06769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3839A-4851-4669-B4F9-7823E70FE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454CE-2C15-485F-95B5-D54C971C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267EC-4F9C-4701-A6F6-0AAC8D35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BA868-0A50-4E7C-8420-3A0D85B7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67E9C-6212-480B-B2F3-000E33469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448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6699FF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0275B44-FF59-441A-B34F-8B9C112FF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E093F5F-5FA6-4D64-97C6-1E4A4B496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0E719A0-0C94-4B71-9294-9CEB8B9842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64CDD06-623D-4CF8-A8BE-1A559541EC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2415DC-CFA0-4846-B036-3155B5912F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6CF05C-35E3-4C0C-8A58-7BFFF39B1F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3E6AB301-9F2A-4823-A5ED-B0F812E78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6FC4881-A7BA-FCAF-CBB9-37EDC0F306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F003023-2CF5-2062-2C30-EEEC5FA86CCF}"/>
              </a:ext>
            </a:extLst>
          </p:cNvPr>
          <p:cNvGrpSpPr/>
          <p:nvPr/>
        </p:nvGrpSpPr>
        <p:grpSpPr>
          <a:xfrm>
            <a:off x="0" y="1997838"/>
            <a:ext cx="9144000" cy="2862322"/>
            <a:chOff x="0" y="1997838"/>
            <a:chExt cx="9144000" cy="2862322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F3A9EAE-9F2F-60CC-EB6B-4A53C8E9A7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8999"/>
              <a:ext cx="9144000" cy="0"/>
            </a:xfrm>
            <a:prstGeom prst="line">
              <a:avLst/>
            </a:prstGeom>
            <a:ln w="7620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9E9FDF-3C03-4463-966D-F7484170E3DA}"/>
                </a:ext>
              </a:extLst>
            </p:cNvPr>
            <p:cNvSpPr txBox="1"/>
            <p:nvPr/>
          </p:nvSpPr>
          <p:spPr>
            <a:xfrm>
              <a:off x="2667000" y="1997838"/>
              <a:ext cx="3810000" cy="2862322"/>
            </a:xfrm>
            <a:prstGeom prst="rect">
              <a:avLst/>
            </a:prstGeom>
            <a:solidFill>
              <a:schemeClr val="bg1"/>
            </a:solidFill>
            <a:ln w="152400">
              <a:solidFill>
                <a:srgbClr val="0033CC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6000" b="1" dirty="0">
                  <a:effectLst/>
                </a:rPr>
                <a:t>Following         The Blueprint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8CF71F-E45C-7813-2871-B8DB4A0A7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2" name="Rectangle 6">
            <a:extLst>
              <a:ext uri="{FF2B5EF4-FFF2-40B4-BE49-F238E27FC236}">
                <a16:creationId xmlns:a16="http://schemas.microsoft.com/office/drawing/2014/main" id="{63A9BEAF-5EA5-439A-91E9-2B92CE4EBBD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286000" y="1600200"/>
            <a:ext cx="6400800" cy="4572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3600" b="1" dirty="0">
                <a:solidFill>
                  <a:srgbClr val="0066CC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Matthew 16:18</a:t>
            </a:r>
          </a:p>
          <a:p>
            <a:r>
              <a:rPr lang="en-US" altLang="en-US" sz="3600" b="1" dirty="0">
                <a:solidFill>
                  <a:srgbClr val="0066CC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Ephesians 1:22-23</a:t>
            </a:r>
          </a:p>
          <a:p>
            <a:r>
              <a:rPr lang="en-US" altLang="en-US" sz="3600" b="1" dirty="0">
                <a:solidFill>
                  <a:srgbClr val="0066CC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Hebrews 13:8</a:t>
            </a:r>
          </a:p>
          <a:p>
            <a:r>
              <a:rPr lang="en-US" altLang="en-US" sz="3600" b="1" dirty="0">
                <a:solidFill>
                  <a:srgbClr val="0066CC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Compare With Noah (Genesis 6-8)</a:t>
            </a:r>
          </a:p>
          <a:p>
            <a:r>
              <a:rPr lang="en-US" altLang="en-US" sz="3600" b="1" dirty="0">
                <a:solidFill>
                  <a:srgbClr val="0066CC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The Blueprint Is The Bible (2 Tim. 3:16-17)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1DAFB22-E7F7-48CD-BA9E-9E818166B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2"/>
            </a:outerShdw>
          </a:effec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en-US" b="1" dirty="0">
                <a:solidFill>
                  <a:srgbClr val="FF0000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Designer Is God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898D1-4039-43A7-068E-0DAC2D5CEB9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8" name="Rectangle 4">
            <a:extLst>
              <a:ext uri="{FF2B5EF4-FFF2-40B4-BE49-F238E27FC236}">
                <a16:creationId xmlns:a16="http://schemas.microsoft.com/office/drawing/2014/main" id="{7AE9E572-FAFD-4D1B-BB3B-0D432A6EF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80010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Blueprint For The Church</a:t>
            </a:r>
            <a:br>
              <a:rPr lang="en-US" altLang="en-US" dirty="0">
                <a:solidFill>
                  <a:srgbClr val="FF0000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</a:br>
            <a:r>
              <a:rPr lang="en-US" altLang="en-US" sz="3200" i="1" dirty="0">
                <a:solidFill>
                  <a:srgbClr val="FF0000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  <a:latin typeface="Monotype Corsiva" panose="03010101010201010101" pitchFamily="66" charset="0"/>
              </a:rPr>
              <a:t>Ephesians 2:19-22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D5956A20-1E53-4370-80B1-B6DECAADE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71600"/>
            <a:ext cx="905754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66CC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Jesus Is The Cornerstone                                     (Is. 28:16; Matt. 16:18)</a:t>
            </a:r>
          </a:p>
          <a:p>
            <a:r>
              <a:rPr lang="en-US" altLang="en-US" sz="3600" b="1" dirty="0">
                <a:solidFill>
                  <a:srgbClr val="0066CC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Foundation laid by apostles and prophets </a:t>
            </a:r>
          </a:p>
          <a:p>
            <a:r>
              <a:rPr lang="en-US" altLang="en-US" sz="3600" b="1" dirty="0">
                <a:solidFill>
                  <a:srgbClr val="0066CC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1 Corinthians 3:9-11</a:t>
            </a:r>
          </a:p>
          <a:p>
            <a:r>
              <a:rPr lang="en-US" altLang="en-US" sz="3600" b="1" i="1" dirty="0">
                <a:solidFill>
                  <a:srgbClr val="0066CC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“Fitted together into a holy temple</a:t>
            </a:r>
            <a:r>
              <a:rPr lang="en-US" altLang="en-US" sz="3600" b="1" dirty="0">
                <a:solidFill>
                  <a:srgbClr val="0066CC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” (v.21-22)</a:t>
            </a:r>
          </a:p>
          <a:p>
            <a:r>
              <a:rPr lang="en-US" altLang="en-US" sz="3600" b="1" i="1" dirty="0">
                <a:solidFill>
                  <a:srgbClr val="0066CC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“Growing”</a:t>
            </a:r>
          </a:p>
          <a:p>
            <a:r>
              <a:rPr lang="en-US" altLang="en-US" sz="3600" b="1" dirty="0">
                <a:solidFill>
                  <a:srgbClr val="0066CC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1 Peter 2:4-9</a:t>
            </a:r>
          </a:p>
        </p:txBody>
      </p:sp>
      <p:pic>
        <p:nvPicPr>
          <p:cNvPr id="6152" name="Picture 8" descr="j0250419">
            <a:extLst>
              <a:ext uri="{FF2B5EF4-FFF2-40B4-BE49-F238E27FC236}">
                <a16:creationId xmlns:a16="http://schemas.microsoft.com/office/drawing/2014/main" id="{7BCA8426-B407-4885-893B-EDBB35243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76200"/>
            <a:ext cx="14144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A93C0B-599A-EA7F-27E6-E39F054FC8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2" name="Rectangle 4">
            <a:extLst>
              <a:ext uri="{FF2B5EF4-FFF2-40B4-BE49-F238E27FC236}">
                <a16:creationId xmlns:a16="http://schemas.microsoft.com/office/drawing/2014/main" id="{03D21B0A-4E48-4FEC-ABD5-3E6C4EC9B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Blueprint For Salvation</a:t>
            </a:r>
            <a:br>
              <a:rPr lang="en-US" altLang="en-US" dirty="0">
                <a:solidFill>
                  <a:srgbClr val="FF0000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</a:br>
            <a:r>
              <a:rPr lang="en-US" altLang="en-US" sz="3200" dirty="0">
                <a:solidFill>
                  <a:srgbClr val="FF0000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  <a:latin typeface="Monotype Corsiva" panose="03010101010201010101" pitchFamily="66" charset="0"/>
              </a:rPr>
              <a:t>Matthew 28:18-20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EB91E48-0449-4541-96CB-0AF98C397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8686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66CC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Hear Jesus</a:t>
            </a:r>
          </a:p>
          <a:p>
            <a:r>
              <a:rPr lang="en-US" altLang="en-US" sz="3600" b="1" dirty="0">
                <a:solidFill>
                  <a:srgbClr val="0066CC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And Believe (John 5:24)</a:t>
            </a:r>
          </a:p>
          <a:p>
            <a:r>
              <a:rPr lang="en-US" altLang="en-US" sz="3600" b="1" dirty="0">
                <a:solidFill>
                  <a:srgbClr val="0066CC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And Repent (Mark 1:14-15; Luke 13:3)</a:t>
            </a:r>
          </a:p>
          <a:p>
            <a:r>
              <a:rPr lang="en-US" altLang="en-US" sz="3600" b="1" dirty="0">
                <a:solidFill>
                  <a:srgbClr val="0066CC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And Confess (Matthew 10:32-33)</a:t>
            </a:r>
          </a:p>
          <a:p>
            <a:r>
              <a:rPr lang="en-US" altLang="en-US" sz="3600" b="1" dirty="0">
                <a:solidFill>
                  <a:srgbClr val="0066CC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And Be Baptized (Mark 16:15-16; John 3:5)</a:t>
            </a:r>
          </a:p>
        </p:txBody>
      </p:sp>
      <p:pic>
        <p:nvPicPr>
          <p:cNvPr id="7174" name="Picture 6" descr="j0250419">
            <a:extLst>
              <a:ext uri="{FF2B5EF4-FFF2-40B4-BE49-F238E27FC236}">
                <a16:creationId xmlns:a16="http://schemas.microsoft.com/office/drawing/2014/main" id="{451CBA11-CCAD-4F00-9AA1-FAC1362DC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52400"/>
            <a:ext cx="14144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117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Monotype Corsiva</vt:lpstr>
      <vt:lpstr>Default Design</vt:lpstr>
      <vt:lpstr>PowerPoint Presentation</vt:lpstr>
      <vt:lpstr>PowerPoint Presentation</vt:lpstr>
      <vt:lpstr>Designer Is God</vt:lpstr>
      <vt:lpstr>PowerPoint Presentation</vt:lpstr>
      <vt:lpstr>PowerPoint Presentation</vt:lpstr>
    </vt:vector>
  </TitlesOfParts>
  <Company>Church of Christ/New Caney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Willis</dc:creator>
  <cp:lastModifiedBy>Charles Willis</cp:lastModifiedBy>
  <cp:revision>11</cp:revision>
  <dcterms:created xsi:type="dcterms:W3CDTF">2004-11-10T21:52:37Z</dcterms:created>
  <dcterms:modified xsi:type="dcterms:W3CDTF">2025-01-13T14:56:10Z</dcterms:modified>
</cp:coreProperties>
</file>