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00"/>
    <a:srgbClr val="422100"/>
    <a:srgbClr val="502800"/>
    <a:srgbClr val="321900"/>
    <a:srgbClr val="22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6680-0066-4913-B700-7A5ED8BC119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A17C-9BA9-402F-8CD0-BF54C5E2A3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1981200"/>
            <a:ext cx="4114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</a:t>
            </a:r>
          </a:p>
          <a:p>
            <a:pPr algn="ctr"/>
            <a:r>
              <a:rPr lang="en-US" sz="7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Christ</a:t>
            </a:r>
          </a:p>
          <a:p>
            <a:pPr algn="ctr"/>
            <a:r>
              <a:rPr lang="en-US" sz="40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John 6:38-40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38158" t="9448" r="37763" b="68069"/>
          <a:stretch>
            <a:fillRect/>
          </a:stretch>
        </p:blipFill>
        <p:spPr bwMode="auto">
          <a:xfrm>
            <a:off x="5410200" y="2133600"/>
            <a:ext cx="1868394" cy="2667001"/>
          </a:xfrm>
          <a:prstGeom prst="rect">
            <a:avLst/>
          </a:prstGeom>
          <a:noFill/>
          <a:ln w="1270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410200" y="2134052"/>
            <a:ext cx="1868394" cy="2667001"/>
          </a:xfrm>
          <a:prstGeom prst="rect">
            <a:avLst/>
          </a:prstGeom>
          <a:noFill/>
          <a:ln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Do The Father’s Will</a:t>
            </a:r>
          </a:p>
          <a:p>
            <a:pPr algn="ctr"/>
            <a:r>
              <a:rPr lang="en-US" sz="32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John 6:38-40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l="38158" t="9448" r="37763" b="68069"/>
          <a:stretch>
            <a:fillRect/>
          </a:stretch>
        </p:blipFill>
        <p:spPr bwMode="auto">
          <a:xfrm>
            <a:off x="685800" y="3352800"/>
            <a:ext cx="1868394" cy="2667001"/>
          </a:xfrm>
          <a:prstGeom prst="rect">
            <a:avLst/>
          </a:prstGeom>
          <a:noFill/>
          <a:ln w="1270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838200"/>
            <a:ext cx="5486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Context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John 4:34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“My food”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Matthew 26:39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“Not My will…”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We must do God’s will (Mark 8:34; Matt. 6:33)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352800"/>
            <a:ext cx="1868394" cy="2667001"/>
          </a:xfrm>
          <a:prstGeom prst="rect">
            <a:avLst/>
          </a:prstGeom>
          <a:noFill/>
          <a:ln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l="38158" t="9448" r="37763" b="68069"/>
          <a:stretch>
            <a:fillRect/>
          </a:stretch>
        </p:blipFill>
        <p:spPr bwMode="auto">
          <a:xfrm>
            <a:off x="685800" y="3352800"/>
            <a:ext cx="1868394" cy="2667001"/>
          </a:xfrm>
          <a:prstGeom prst="rect">
            <a:avLst/>
          </a:prstGeom>
          <a:noFill/>
          <a:ln w="1270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05200" y="838200"/>
            <a:ext cx="5181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 canceled the Old Law (Col. 2:14)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 obeyed the Law fully (Heb. 4:15)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Law &amp; Prophets point to coming Messiah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96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Fulfill Prophecies</a:t>
            </a:r>
          </a:p>
          <a:p>
            <a:pPr algn="ctr"/>
            <a:r>
              <a:rPr lang="en-US" sz="3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Matthew 5:17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3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Of Christ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773" y="3352800"/>
            <a:ext cx="1868394" cy="2667001"/>
          </a:xfrm>
          <a:prstGeom prst="rect">
            <a:avLst/>
          </a:prstGeom>
          <a:noFill/>
          <a:ln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l="38158" t="9448" r="37763" b="68069"/>
          <a:stretch>
            <a:fillRect/>
          </a:stretch>
        </p:blipFill>
        <p:spPr bwMode="auto">
          <a:xfrm>
            <a:off x="685800" y="3352800"/>
            <a:ext cx="1868394" cy="2667001"/>
          </a:xfrm>
          <a:prstGeom prst="rect">
            <a:avLst/>
          </a:prstGeom>
          <a:noFill/>
          <a:ln w="1270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838200"/>
            <a:ext cx="5562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John 1:29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Luke 19:10 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 seeks &amp; saves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We are saved By His death (Heb. 9:13-14; 1 Pet. 1:18-19; Eph. 1:7-8; 1 John 1:7)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 Corinthians 5:14-15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96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Take Away Sin</a:t>
            </a:r>
          </a:p>
          <a:p>
            <a:pPr algn="ctr"/>
            <a:r>
              <a:rPr lang="en-US" sz="32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 John 3:5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Of Christ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352800"/>
            <a:ext cx="1868394" cy="2667001"/>
          </a:xfrm>
          <a:prstGeom prst="rect">
            <a:avLst/>
          </a:prstGeom>
          <a:noFill/>
          <a:ln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l="38158" t="9448" r="37763" b="68069"/>
          <a:stretch>
            <a:fillRect/>
          </a:stretch>
        </p:blipFill>
        <p:spPr bwMode="auto">
          <a:xfrm>
            <a:off x="685800" y="3352800"/>
            <a:ext cx="1868394" cy="2667001"/>
          </a:xfrm>
          <a:prstGeom prst="rect">
            <a:avLst/>
          </a:prstGeom>
          <a:noFill/>
          <a:ln w="1270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8382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What truth?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“I am king”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(Rev. 19:16; Eph. 1:20-23)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 Timothy 6:13-15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Are we testifying 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that Jesus is King?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96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Testify To The Truth</a:t>
            </a:r>
          </a:p>
          <a:p>
            <a:pPr algn="ctr"/>
            <a:r>
              <a:rPr lang="en-US" sz="32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John 18:37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Of Christ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352799"/>
            <a:ext cx="1868394" cy="2667001"/>
          </a:xfrm>
          <a:prstGeom prst="rect">
            <a:avLst/>
          </a:prstGeom>
          <a:noFill/>
          <a:ln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l="38158" t="9448" r="37763" b="68069"/>
          <a:stretch>
            <a:fillRect/>
          </a:stretch>
        </p:blipFill>
        <p:spPr bwMode="auto">
          <a:xfrm>
            <a:off x="685800" y="3352800"/>
            <a:ext cx="1868394" cy="2667001"/>
          </a:xfrm>
          <a:prstGeom prst="rect">
            <a:avLst/>
          </a:prstGeom>
          <a:noFill/>
          <a:ln w="1270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533400"/>
            <a:ext cx="6019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 bruised Satan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(Gen. 3:15; Heb. 2:13-15; Rom. 6:8-11)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What is the work of the devil? (John 8:44)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Jesus destroyed death (Jn. 1:4; 10:10; 1 Cor. 15:25-26)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Jesus destroyed lies (Jn. 14:6)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Destroy The Work Of Devil</a:t>
            </a:r>
          </a:p>
          <a:p>
            <a:pPr algn="ctr"/>
            <a:r>
              <a:rPr lang="en-US" sz="32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 John 3:8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Of Christ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352800"/>
            <a:ext cx="1868394" cy="2667001"/>
          </a:xfrm>
          <a:prstGeom prst="rect">
            <a:avLst/>
          </a:prstGeom>
          <a:noFill/>
          <a:ln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l="38158" t="9448" r="37763" b="68069"/>
          <a:stretch>
            <a:fillRect/>
          </a:stretch>
        </p:blipFill>
        <p:spPr bwMode="auto">
          <a:xfrm>
            <a:off x="685800" y="3352800"/>
            <a:ext cx="1868394" cy="2667001"/>
          </a:xfrm>
          <a:prstGeom prst="rect">
            <a:avLst/>
          </a:prstGeom>
          <a:noFill/>
          <a:ln w="1270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838200"/>
            <a:ext cx="5562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 intercedes for us 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(Rom. 8:34; Heb. 7:25; 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 John 2:1)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 rules over the church (Eph. 1:22-23; Rev. 1:5; </a:t>
            </a: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 Cor. 15:24)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Philippians 2:9-11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62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On-Going Work</a:t>
            </a:r>
          </a:p>
          <a:p>
            <a:pPr algn="ctr"/>
            <a:endParaRPr lang="en-US" sz="32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Of Christ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365480"/>
            <a:ext cx="1868394" cy="2667001"/>
          </a:xfrm>
          <a:prstGeom prst="rect">
            <a:avLst/>
          </a:prstGeom>
          <a:noFill/>
          <a:ln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 l="38158" t="9448" r="37763" b="68069"/>
          <a:stretch>
            <a:fillRect/>
          </a:stretch>
        </p:blipFill>
        <p:spPr bwMode="auto">
          <a:xfrm>
            <a:off x="6858000" y="1524000"/>
            <a:ext cx="1868394" cy="2667001"/>
          </a:xfrm>
          <a:prstGeom prst="rect">
            <a:avLst/>
          </a:prstGeom>
          <a:noFill/>
          <a:ln w="1270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762000"/>
            <a:ext cx="64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Are you doing </a:t>
            </a:r>
          </a:p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will of the Lord?</a:t>
            </a:r>
          </a:p>
          <a:p>
            <a:pPr algn="ctr"/>
            <a:endParaRPr lang="en-US" sz="4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Are you accomplishing </a:t>
            </a:r>
          </a:p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God has given you?</a:t>
            </a:r>
          </a:p>
          <a:p>
            <a:pPr algn="ctr"/>
            <a:endParaRPr lang="en-US" sz="16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en-US" sz="24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Will you follow </a:t>
            </a:r>
          </a:p>
          <a:p>
            <a:pPr algn="ctr"/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example of Jesus?</a:t>
            </a:r>
          </a:p>
          <a:p>
            <a:pPr algn="ctr"/>
            <a:endParaRPr lang="en-US" sz="16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4267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John 17:4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6328239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Work Of Christ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1523999"/>
            <a:ext cx="1868394" cy="2667001"/>
          </a:xfrm>
          <a:prstGeom prst="rect">
            <a:avLst/>
          </a:prstGeom>
          <a:noFill/>
          <a:ln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304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12</cp:revision>
  <dcterms:created xsi:type="dcterms:W3CDTF">2010-01-18T20:49:39Z</dcterms:created>
  <dcterms:modified xsi:type="dcterms:W3CDTF">2024-12-30T14:42:01Z</dcterms:modified>
</cp:coreProperties>
</file>