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A4E"/>
    <a:srgbClr val="00246C"/>
    <a:srgbClr val="FFFF99"/>
    <a:srgbClr val="FFFF00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315FA-F383-415F-8959-52CC39B59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B0421-CBD0-4E14-A66E-BEEFCB02E2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2A900-B860-421D-B64F-26AF0B3E29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7C68A-DD5D-492D-8D2C-1CAAEB3252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2999-7296-4791-BF8C-1D728011A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F08B2-8A72-4E0B-A3CE-6E091CBA34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A939-F672-4267-82CC-4E4F0AB945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2EDED-7BE1-4EDB-9879-777494D63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9E95D-82D6-44FF-B886-63F5DFF78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CAF6F-167C-4EDA-A159-85A939984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D01E3-DAF5-494C-A3E3-8B860AA820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B103E4-6FE4-466B-8506-FEBD58EB80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08F979-85EB-D706-5C66-5C650ABA40E5}"/>
              </a:ext>
            </a:extLst>
          </p:cNvPr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sz="60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Stilling The Storm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600200"/>
            <a:ext cx="6400800" cy="1752600"/>
          </a:xfrm>
        </p:spPr>
        <p:txBody>
          <a:bodyPr/>
          <a:lstStyle/>
          <a:p>
            <a:r>
              <a:rPr lang="en-US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Mark 4:35-41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8F9FDF-6B48-C2E2-D0BC-44A51A8C42AB}"/>
              </a:ext>
            </a:extLst>
          </p:cNvPr>
          <p:cNvSpPr/>
          <p:nvPr/>
        </p:nvSpPr>
        <p:spPr>
          <a:xfrm>
            <a:off x="0" y="-23388"/>
            <a:ext cx="9144000" cy="6858000"/>
          </a:xfrm>
          <a:prstGeom prst="rect">
            <a:avLst/>
          </a:prstGeom>
          <a:solidFill>
            <a:srgbClr val="031A4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Common on the Sea of Galilee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Served as a Trial for Apostles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James 1:3 testing of faith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1 Peter 1:6-7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-2286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Storms Come Suddenly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A6EAD4-DA4F-DD31-C39C-4179A212A811}"/>
              </a:ext>
            </a:extLst>
          </p:cNvPr>
          <p:cNvSpPr/>
          <p:nvPr/>
        </p:nvSpPr>
        <p:spPr>
          <a:xfrm>
            <a:off x="0" y="-23388"/>
            <a:ext cx="9144000" cy="6858000"/>
          </a:xfrm>
          <a:prstGeom prst="rect">
            <a:avLst/>
          </a:prstGeom>
          <a:solidFill>
            <a:srgbClr val="031A4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-2286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Presence Of Mind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Recognized true extent of danger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They were watching for the way of escape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Set minds on things above, not storms </a:t>
            </a:r>
            <a:r>
              <a:rPr lang="en-US" sz="28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(Matt. 6:34; Heb. 13:6; John 14:27; 16:33)</a:t>
            </a:r>
          </a:p>
          <a:p>
            <a:pPr algn="ctr">
              <a:spcBef>
                <a:spcPct val="20000"/>
              </a:spcBef>
            </a:pPr>
            <a:endParaRPr lang="en-US" sz="32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8220A5A-DB1D-BFF2-8B2D-851BC2666BB5}"/>
              </a:ext>
            </a:extLst>
          </p:cNvPr>
          <p:cNvSpPr/>
          <p:nvPr/>
        </p:nvSpPr>
        <p:spPr>
          <a:xfrm>
            <a:off x="0" y="-23388"/>
            <a:ext cx="9144000" cy="6858000"/>
          </a:xfrm>
          <a:prstGeom prst="rect">
            <a:avLst/>
          </a:prstGeom>
          <a:solidFill>
            <a:srgbClr val="031A4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-2286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Look To Jesus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11430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1 Corinthians 10:13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We must watch for the way of escape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D9EC3F-6716-6F52-1289-0076E2191018}"/>
              </a:ext>
            </a:extLst>
          </p:cNvPr>
          <p:cNvSpPr/>
          <p:nvPr/>
        </p:nvSpPr>
        <p:spPr>
          <a:xfrm>
            <a:off x="0" y="-23388"/>
            <a:ext cx="9144000" cy="6858000"/>
          </a:xfrm>
          <a:prstGeom prst="rect">
            <a:avLst/>
          </a:prstGeom>
          <a:solidFill>
            <a:srgbClr val="031A4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-2286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Two Questions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Do you not care that we are perishing?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Mark 12:7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Do we ask God if He cares?</a:t>
            </a:r>
          </a:p>
          <a:p>
            <a:pPr algn="ctr">
              <a:spcBef>
                <a:spcPct val="20000"/>
              </a:spcBef>
            </a:pP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Why are you so afraid?                                   How is it you have no faith?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James 1:6-7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Mark 11:20-23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995C94-0F42-3502-B106-162A1A41D728}"/>
              </a:ext>
            </a:extLst>
          </p:cNvPr>
          <p:cNvSpPr/>
          <p:nvPr/>
        </p:nvSpPr>
        <p:spPr>
          <a:xfrm>
            <a:off x="0" y="-23388"/>
            <a:ext cx="9144000" cy="6858000"/>
          </a:xfrm>
          <a:prstGeom prst="rect">
            <a:avLst/>
          </a:prstGeom>
          <a:solidFill>
            <a:srgbClr val="031A4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-2286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With Christ We Are Safe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6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“We are perishing”</a:t>
            </a:r>
          </a:p>
          <a:p>
            <a:pPr algn="ctr">
              <a:spcBef>
                <a:spcPct val="20000"/>
              </a:spcBef>
            </a:pPr>
            <a:r>
              <a:rPr lang="en-US" sz="36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Without Christ we will perish 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John 15:5; Ephesians 2:12</a:t>
            </a:r>
          </a:p>
          <a:p>
            <a:pPr algn="ctr">
              <a:spcBef>
                <a:spcPct val="20000"/>
              </a:spcBef>
            </a:pPr>
            <a:r>
              <a:rPr lang="en-US" sz="36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With Christ no storm can harm us 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Rom. 8:35-39; Matt. 10:22; 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1 John 2:1-6; Heb. 13:5</a:t>
            </a:r>
            <a:endParaRPr lang="en-US" sz="2800" b="1" dirty="0">
              <a:solidFill>
                <a:srgbClr val="FFFF99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Bookman Old Style" pitchFamily="18" charset="0"/>
            </a:endParaRPr>
          </a:p>
          <a:p>
            <a:pPr algn="ctr">
              <a:spcBef>
                <a:spcPct val="20000"/>
              </a:spcBef>
            </a:pPr>
            <a:endParaRPr lang="en-US" sz="3200" b="1" dirty="0">
              <a:solidFill>
                <a:srgbClr val="FFFF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-2286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Important Lessons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Trials are unexpected and unavoidable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We must demonstrate our faith              in times of trial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We must stay with Christ</a:t>
            </a:r>
          </a:p>
          <a:p>
            <a:pPr algn="ctr">
              <a:spcBef>
                <a:spcPct val="20000"/>
              </a:spcBef>
            </a:pPr>
            <a:endParaRPr lang="en-US" sz="3200" b="1" dirty="0"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Bookman Old Style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Are You In Christ?</a:t>
            </a:r>
          </a:p>
          <a:p>
            <a:pPr algn="ctr">
              <a:spcBef>
                <a:spcPct val="2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  <a:ea typeface="BatangChe" pitchFamily="49" charset="-127"/>
              </a:rPr>
              <a:t>Is Your Faith Small Or Great?</a:t>
            </a:r>
            <a:endParaRPr lang="en-US" sz="44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194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Bookman Old Style</vt:lpstr>
      <vt:lpstr>Default Design</vt:lpstr>
      <vt:lpstr>PowerPoint Presentation</vt:lpstr>
      <vt:lpstr>Stilling The Storm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Stilling The Storm</dc:title>
  <dc:creator>charles</dc:creator>
  <cp:lastModifiedBy>Charles Willis</cp:lastModifiedBy>
  <cp:revision>35</cp:revision>
  <dcterms:created xsi:type="dcterms:W3CDTF">2007-10-17T17:30:12Z</dcterms:created>
  <dcterms:modified xsi:type="dcterms:W3CDTF">2024-11-20T17:23:25Z</dcterms:modified>
</cp:coreProperties>
</file>