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2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07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1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65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40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0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91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16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14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74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8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40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AD413F-CF30-4619-B2E2-9E1A077000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25A454-AAEC-4937-B2FE-0BA3B542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1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6D4237-E28E-24D2-4E04-D70A493996D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51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56DAF-E2E5-889F-53FF-05DE3C5DDF4E}"/>
              </a:ext>
            </a:extLst>
          </p:cNvPr>
          <p:cNvSpPr txBox="1"/>
          <p:nvPr/>
        </p:nvSpPr>
        <p:spPr>
          <a:xfrm>
            <a:off x="0" y="625268"/>
            <a:ext cx="914400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01600" dir="2700000" algn="tl" rotWithShape="0">
                    <a:prstClr val="black">
                      <a:alpha val="74000"/>
                    </a:prstClr>
                  </a:outerShdw>
                </a:effectLst>
                <a:latin typeface="Felix Titling" panose="04060505060202020A04" pitchFamily="82" charset="0"/>
              </a:rPr>
              <a:t>Christian  Effort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DABF43-6E65-93C7-F970-F4D43E8A1CAC}"/>
              </a:ext>
            </a:extLst>
          </p:cNvPr>
          <p:cNvSpPr/>
          <p:nvPr/>
        </p:nvSpPr>
        <p:spPr>
          <a:xfrm>
            <a:off x="0" y="2507810"/>
            <a:ext cx="9144000" cy="44497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5224CA-8046-00F0-1D0F-FA7742A32CED}"/>
              </a:ext>
            </a:extLst>
          </p:cNvPr>
          <p:cNvSpPr txBox="1"/>
          <p:nvPr/>
        </p:nvSpPr>
        <p:spPr>
          <a:xfrm>
            <a:off x="0" y="2659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>
                <a:ln w="12700">
                  <a:solidFill>
                    <a:schemeClr val="bg1"/>
                  </a:solidFill>
                </a:ln>
                <a:solidFill>
                  <a:srgbClr val="642303"/>
                </a:solidFill>
                <a:latin typeface="Adobe Garamond Pro Bold" panose="02020702060506020403" pitchFamily="18" charset="0"/>
              </a:rPr>
              <a:t>I Will Do More In 2024</a:t>
            </a:r>
          </a:p>
        </p:txBody>
      </p:sp>
    </p:spTree>
    <p:extLst>
      <p:ext uri="{BB962C8B-B14F-4D97-AF65-F5344CB8AC3E}">
        <p14:creationId xmlns:p14="http://schemas.microsoft.com/office/powerpoint/2010/main" val="531081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9E029-1DBE-F347-B3E4-D057F0C91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E327B3-B88D-9BF8-DC24-04F78183CAC3}"/>
              </a:ext>
            </a:extLst>
          </p:cNvPr>
          <p:cNvSpPr txBox="1"/>
          <p:nvPr/>
        </p:nvSpPr>
        <p:spPr>
          <a:xfrm>
            <a:off x="0" y="6120002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01600" dir="2700000" algn="tl" rotWithShape="0">
                    <a:prstClr val="black">
                      <a:alpha val="74000"/>
                    </a:prstClr>
                  </a:outerShdw>
                </a:effectLst>
                <a:latin typeface="Felix Titling" panose="04060505060202020A04" pitchFamily="82" charset="0"/>
              </a:rPr>
              <a:t>Christian  Effort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6709C4-8B79-BA06-ADB1-46A4079ED744}"/>
              </a:ext>
            </a:extLst>
          </p:cNvPr>
          <p:cNvSpPr/>
          <p:nvPr/>
        </p:nvSpPr>
        <p:spPr>
          <a:xfrm>
            <a:off x="0" y="1041150"/>
            <a:ext cx="9144000" cy="50788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175696-646D-5D84-81CC-C09FEE5AB957}"/>
              </a:ext>
            </a:extLst>
          </p:cNvPr>
          <p:cNvSpPr txBox="1"/>
          <p:nvPr/>
        </p:nvSpPr>
        <p:spPr>
          <a:xfrm>
            <a:off x="0" y="1328699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“Let go and let God”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2 Peter 1:5-11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Effort is Required</a:t>
            </a: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Eph. 4:22-24; James 1:21; Eph. 6                 Rom. 14:19; Luke 13:24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923DCE-71AB-1A06-647E-4552294ED6CF}"/>
              </a:ext>
            </a:extLst>
          </p:cNvPr>
          <p:cNvSpPr txBox="1"/>
          <p:nvPr/>
        </p:nvSpPr>
        <p:spPr>
          <a:xfrm>
            <a:off x="0" y="91667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01600" dir="2700000" algn="tl" rotWithShape="0">
                    <a:prstClr val="black">
                      <a:alpha val="74000"/>
                    </a:prstClr>
                  </a:outerShdw>
                </a:effectLst>
                <a:latin typeface="Felix Titling" panose="04060505060202020A04" pitchFamily="82" charset="0"/>
              </a:rPr>
              <a:t>Not Effortless!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BE97067-C635-7B4D-30BB-1A9541552BAC}"/>
              </a:ext>
            </a:extLst>
          </p:cNvPr>
          <p:cNvGrpSpPr/>
          <p:nvPr/>
        </p:nvGrpSpPr>
        <p:grpSpPr>
          <a:xfrm>
            <a:off x="2202718" y="1207686"/>
            <a:ext cx="4877323" cy="660111"/>
            <a:chOff x="2202718" y="1207686"/>
            <a:chExt cx="4877323" cy="66011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F000BAC-BEC5-4CBD-D078-14D2AB9261E7}"/>
                </a:ext>
              </a:extLst>
            </p:cNvPr>
            <p:cNvSpPr txBox="1"/>
            <p:nvPr/>
          </p:nvSpPr>
          <p:spPr>
            <a:xfrm rot="20166271">
              <a:off x="2202718" y="1214577"/>
              <a:ext cx="1917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 w="12700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Adobe Garamond Pro Bold" panose="02020702060506020403" pitchFamily="18" charset="0"/>
                </a:rPr>
                <a:t>FALSE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119AE4-ECD0-FBD3-826D-04D95CC2FE6B}"/>
                </a:ext>
              </a:extLst>
            </p:cNvPr>
            <p:cNvSpPr txBox="1"/>
            <p:nvPr/>
          </p:nvSpPr>
          <p:spPr>
            <a:xfrm rot="20166271">
              <a:off x="3717318" y="1207686"/>
              <a:ext cx="1917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 w="12700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Adobe Garamond Pro Bold" panose="02020702060506020403" pitchFamily="18" charset="0"/>
                </a:rPr>
                <a:t>FALSE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BBCA081-0872-B127-09B4-FD7F120C438C}"/>
                </a:ext>
              </a:extLst>
            </p:cNvPr>
            <p:cNvSpPr txBox="1"/>
            <p:nvPr/>
          </p:nvSpPr>
          <p:spPr>
            <a:xfrm rot="20166271">
              <a:off x="5162215" y="1221466"/>
              <a:ext cx="1917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 w="12700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Adobe Garamond Pro Bold" panose="02020702060506020403" pitchFamily="18" charset="0"/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152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528A3-5BA5-4199-C45A-834B1FDF3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17AB4B-EB9E-82FF-023D-D35DBA3A6DA1}"/>
              </a:ext>
            </a:extLst>
          </p:cNvPr>
          <p:cNvSpPr txBox="1"/>
          <p:nvPr/>
        </p:nvSpPr>
        <p:spPr>
          <a:xfrm>
            <a:off x="0" y="6120002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01600" dir="2700000" algn="tl" rotWithShape="0">
                    <a:prstClr val="black">
                      <a:alpha val="74000"/>
                    </a:prstClr>
                  </a:outerShdw>
                </a:effectLst>
                <a:latin typeface="Felix Titling" panose="04060505060202020A04" pitchFamily="82" charset="0"/>
              </a:rPr>
              <a:t>Christian  Effort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7A6AC9-107E-E98F-FCF0-C1AE89F6663C}"/>
              </a:ext>
            </a:extLst>
          </p:cNvPr>
          <p:cNvSpPr/>
          <p:nvPr/>
        </p:nvSpPr>
        <p:spPr>
          <a:xfrm>
            <a:off x="0" y="1041150"/>
            <a:ext cx="9144000" cy="50788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9A1200-79E6-7F48-6BC8-A3FC2A7C1749}"/>
              </a:ext>
            </a:extLst>
          </p:cNvPr>
          <p:cNvSpPr txBox="1"/>
          <p:nvPr/>
        </p:nvSpPr>
        <p:spPr>
          <a:xfrm>
            <a:off x="0" y="1328699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1 Corinthians 9:26-27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1 Timothy 6:12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Romans 6:12-13</a:t>
            </a: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Do not LET sin reign…</a:t>
            </a: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Present yourself to God…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4987C-3770-2E4A-79DF-6F16EE416CF7}"/>
              </a:ext>
            </a:extLst>
          </p:cNvPr>
          <p:cNvSpPr txBox="1"/>
          <p:nvPr/>
        </p:nvSpPr>
        <p:spPr>
          <a:xfrm>
            <a:off x="0" y="91667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01600" dir="2700000" algn="tl" rotWithShape="0">
                    <a:prstClr val="black">
                      <a:alpha val="74000"/>
                    </a:prstClr>
                  </a:outerShdw>
                </a:effectLst>
                <a:latin typeface="Felix Titling" panose="04060505060202020A04" pitchFamily="82" charset="0"/>
              </a:rPr>
              <a:t>A Fight Of Faith</a:t>
            </a:r>
          </a:p>
        </p:txBody>
      </p:sp>
    </p:spTree>
    <p:extLst>
      <p:ext uri="{BB962C8B-B14F-4D97-AF65-F5344CB8AC3E}">
        <p14:creationId xmlns:p14="http://schemas.microsoft.com/office/powerpoint/2010/main" val="2538169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FF846-E665-04D3-40B4-4D9640196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1F5DFA-421C-ECDC-9305-4DD2323CC477}"/>
              </a:ext>
            </a:extLst>
          </p:cNvPr>
          <p:cNvSpPr txBox="1"/>
          <p:nvPr/>
        </p:nvSpPr>
        <p:spPr>
          <a:xfrm>
            <a:off x="0" y="6120002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01600" dir="2700000" algn="tl" rotWithShape="0">
                    <a:prstClr val="black">
                      <a:alpha val="74000"/>
                    </a:prstClr>
                  </a:outerShdw>
                </a:effectLst>
                <a:latin typeface="Felix Titling" panose="04060505060202020A04" pitchFamily="82" charset="0"/>
              </a:rPr>
              <a:t>Christian  Effort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B3111C-C087-DFA7-BA02-3C0E10C8E8A9}"/>
              </a:ext>
            </a:extLst>
          </p:cNvPr>
          <p:cNvSpPr/>
          <p:nvPr/>
        </p:nvSpPr>
        <p:spPr>
          <a:xfrm>
            <a:off x="0" y="1041150"/>
            <a:ext cx="9144000" cy="50788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7DAD8-0C94-B90B-AF1C-51437201389D}"/>
              </a:ext>
            </a:extLst>
          </p:cNvPr>
          <p:cNvSpPr txBox="1"/>
          <p:nvPr/>
        </p:nvSpPr>
        <p:spPr>
          <a:xfrm>
            <a:off x="0" y="1328699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Philippians 2:12-13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Hebrews 4:11 </a:t>
            </a:r>
            <a:r>
              <a:rPr lang="en-US" sz="3600" i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“strive to enter that rest”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1 Timothy 4:7 </a:t>
            </a:r>
            <a:r>
              <a:rPr lang="en-US" sz="3600" i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“discipline yourself…”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Adobe Caslon Pro" panose="0205050205050A020403" pitchFamily="18" charset="0"/>
              </a:rPr>
              <a:t>Philippians 3:12-15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2DADB7-18C4-0911-A25D-42EDC69C2BAF}"/>
              </a:ext>
            </a:extLst>
          </p:cNvPr>
          <p:cNvSpPr txBox="1"/>
          <p:nvPr/>
        </p:nvSpPr>
        <p:spPr>
          <a:xfrm>
            <a:off x="0" y="91667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01600" dir="2700000" algn="tl" rotWithShape="0">
                    <a:prstClr val="black">
                      <a:alpha val="74000"/>
                    </a:prstClr>
                  </a:outerShdw>
                </a:effectLst>
                <a:latin typeface="Felix Titling" panose="04060505060202020A04" pitchFamily="82" charset="0"/>
              </a:rPr>
              <a:t>Work Out Your Salvation</a:t>
            </a:r>
          </a:p>
        </p:txBody>
      </p:sp>
    </p:spTree>
    <p:extLst>
      <p:ext uri="{BB962C8B-B14F-4D97-AF65-F5344CB8AC3E}">
        <p14:creationId xmlns:p14="http://schemas.microsoft.com/office/powerpoint/2010/main" val="351682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0347F-B1BF-6421-5FCB-6AFE2ACFF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FCADD7-37A1-5723-7898-0D0E7A1E8B00}"/>
              </a:ext>
            </a:extLst>
          </p:cNvPr>
          <p:cNvSpPr txBox="1"/>
          <p:nvPr/>
        </p:nvSpPr>
        <p:spPr>
          <a:xfrm>
            <a:off x="0" y="100167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101600" dir="2700000" algn="tl" rotWithShape="0">
                    <a:prstClr val="black">
                      <a:alpha val="74000"/>
                    </a:prstClr>
                  </a:outerShdw>
                </a:effectLst>
                <a:latin typeface="Felix Titling" panose="04060505060202020A04" pitchFamily="82" charset="0"/>
              </a:rPr>
              <a:t>CONCLUSION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575FEF-40E3-589D-8A26-381E9196F6D2}"/>
              </a:ext>
            </a:extLst>
          </p:cNvPr>
          <p:cNvSpPr/>
          <p:nvPr/>
        </p:nvSpPr>
        <p:spPr>
          <a:xfrm>
            <a:off x="0" y="1502875"/>
            <a:ext cx="9144000" cy="54547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1D3CC8-E401-4AB7-D957-DF5E85B00455}"/>
              </a:ext>
            </a:extLst>
          </p:cNvPr>
          <p:cNvSpPr txBox="1"/>
          <p:nvPr/>
        </p:nvSpPr>
        <p:spPr>
          <a:xfrm>
            <a:off x="0" y="6088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>
                <a:ln w="12700">
                  <a:solidFill>
                    <a:schemeClr val="bg1"/>
                  </a:solidFill>
                </a:ln>
                <a:solidFill>
                  <a:srgbClr val="642303"/>
                </a:solidFill>
                <a:latin typeface="Adobe Garamond Pro Bold" panose="02020702060506020403" pitchFamily="18" charset="0"/>
              </a:rPr>
              <a:t>Christian Effort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151210-805E-BF13-DF83-90CAFC32A5F0}"/>
              </a:ext>
            </a:extLst>
          </p:cNvPr>
          <p:cNvSpPr txBox="1"/>
          <p:nvPr/>
        </p:nvSpPr>
        <p:spPr>
          <a:xfrm>
            <a:off x="0" y="775136"/>
            <a:ext cx="9144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114300" dir="2700000" algn="tl" rotWithShape="0">
                    <a:prstClr val="black">
                      <a:alpha val="70000"/>
                    </a:prstClr>
                  </a:outerShdw>
                </a:effectLst>
                <a:latin typeface="Adobe Caslon Pro" panose="0205050205050A020403" pitchFamily="18" charset="0"/>
              </a:rPr>
              <a:t>Mark 12:28-29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114300" dir="2700000" algn="tl" rotWithShape="0">
                  <a:prstClr val="black">
                    <a:alpha val="70000"/>
                  </a:prstClr>
                </a:outerShdw>
              </a:effectLst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114300" dir="2700000" algn="tl" rotWithShape="0">
                    <a:prstClr val="black">
                      <a:alpha val="70000"/>
                    </a:prstClr>
                  </a:outerShdw>
                </a:effectLst>
                <a:latin typeface="Adobe Caslon Pro" panose="0205050205050A020403" pitchFamily="18" charset="0"/>
              </a:rPr>
              <a:t>What effort are you making?</a:t>
            </a:r>
          </a:p>
          <a:p>
            <a:pPr algn="ctr"/>
            <a:endParaRPr lang="en-US" sz="36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114300" dir="2700000" algn="tl" rotWithShape="0">
                  <a:prstClr val="black">
                    <a:alpha val="70000"/>
                  </a:prstClr>
                </a:outerShdw>
              </a:effectLst>
              <a:latin typeface="Adobe Caslon Pro" panose="0205050205050A020403" pitchFamily="18" charset="0"/>
            </a:endParaRP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114300" dir="2700000" algn="tl" rotWithShape="0">
                    <a:prstClr val="black">
                      <a:alpha val="70000"/>
                    </a:prstClr>
                  </a:outerShdw>
                </a:effectLst>
                <a:latin typeface="Adobe Caslon Pro" panose="0205050205050A020403" pitchFamily="18" charset="0"/>
              </a:rPr>
              <a:t>Acts 2:38-41</a:t>
            </a:r>
          </a:p>
          <a:p>
            <a:pPr algn="ctr"/>
            <a:r>
              <a:rPr lang="en-US" sz="3600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114300" dir="2700000" algn="tl" rotWithShape="0">
                    <a:prstClr val="black">
                      <a:alpha val="70000"/>
                    </a:prstClr>
                  </a:outerShdw>
                </a:effectLst>
                <a:latin typeface="Adobe Caslon Pro" panose="0205050205050A020403" pitchFamily="18" charset="0"/>
              </a:rPr>
              <a:t>James 2:26 </a:t>
            </a:r>
            <a:r>
              <a:rPr lang="en-US" sz="3600" i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114300" dir="2700000" algn="tl" rotWithShape="0">
                    <a:prstClr val="black">
                      <a:alpha val="70000"/>
                    </a:prstClr>
                  </a:outerShdw>
                </a:effectLst>
                <a:latin typeface="Adobe Caslon Pro" panose="0205050205050A020403" pitchFamily="18" charset="0"/>
              </a:rPr>
              <a:t>“faith without works is dead”</a:t>
            </a:r>
          </a:p>
        </p:txBody>
      </p:sp>
    </p:spTree>
    <p:extLst>
      <p:ext uri="{BB962C8B-B14F-4D97-AF65-F5344CB8AC3E}">
        <p14:creationId xmlns:p14="http://schemas.microsoft.com/office/powerpoint/2010/main" val="181102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118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Adobe Caslon Pro</vt:lpstr>
      <vt:lpstr>Adobe Garamond Pro Bold</vt:lpstr>
      <vt:lpstr>Aptos</vt:lpstr>
      <vt:lpstr>Aptos Display</vt:lpstr>
      <vt:lpstr>Arial</vt:lpstr>
      <vt:lpstr>Felix Titling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Charles Willis</dc:creator>
  <cp:lastModifiedBy>Charles Willis</cp:lastModifiedBy>
  <cp:revision>2</cp:revision>
  <dcterms:created xsi:type="dcterms:W3CDTF">2024-12-02T21:01:58Z</dcterms:created>
  <dcterms:modified xsi:type="dcterms:W3CDTF">2024-12-02T21:56:47Z</dcterms:modified>
</cp:coreProperties>
</file>