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13"/>
  </p:notesMasterIdLst>
  <p:sldIdLst>
    <p:sldId id="258" r:id="rId3"/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4"/>
      <p:bold r:id="rId15"/>
      <p: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427"/>
    <a:srgbClr val="524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2355" autoAdjust="0"/>
  </p:normalViewPr>
  <p:slideViewPr>
    <p:cSldViewPr showGuides="1">
      <p:cViewPr varScale="1">
        <p:scale>
          <a:sx n="112" d="100"/>
          <a:sy n="112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Textured and layered background</a:t>
            </a:r>
            <a:r>
              <a:rPr lang="en-US" sz="1400" b="1" baseline="0" dirty="0"/>
              <a:t> </a:t>
            </a:r>
            <a:r>
              <a:rPr lang="en-US" sz="1400" b="1" dirty="0"/>
              <a:t>with</a:t>
            </a:r>
            <a:r>
              <a:rPr lang="en-US" sz="1400" b="1" baseline="0" dirty="0"/>
              <a:t> title</a:t>
            </a:r>
            <a:endParaRPr lang="en-US" sz="1400" b="1" dirty="0"/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+mj-lt"/>
              <a:buNone/>
            </a:pPr>
            <a:r>
              <a:rPr lang="en-US" baseline="0" dirty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Slides</a:t>
            </a:r>
            <a:r>
              <a:rPr lang="en-US" baseline="0" dirty="0"/>
              <a:t> group, click </a:t>
            </a:r>
            <a:r>
              <a:rPr lang="en-US" b="1" baseline="0" dirty="0"/>
              <a:t>Layout</a:t>
            </a:r>
            <a:r>
              <a:rPr lang="en-US" baseline="0" dirty="0"/>
              <a:t>, and then click </a:t>
            </a:r>
            <a:r>
              <a:rPr lang="en-US" b="1" baseline="0" dirty="0"/>
              <a:t>Blank</a:t>
            </a:r>
            <a:r>
              <a:rPr lang="en-U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Also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Shapes</a:t>
            </a:r>
            <a:r>
              <a:rPr lang="en-US" baseline="0" dirty="0"/>
              <a:t>, and then under </a:t>
            </a:r>
            <a:r>
              <a:rPr lang="en-US" b="1" baseline="0" dirty="0"/>
              <a:t>Rectangles</a:t>
            </a:r>
            <a:r>
              <a:rPr lang="en-US" baseline="0" dirty="0"/>
              <a:t> click </a:t>
            </a:r>
            <a:r>
              <a:rPr lang="en-US" b="1" baseline="0" dirty="0"/>
              <a:t>Rectangle</a:t>
            </a:r>
            <a:r>
              <a:rPr lang="en-U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the rectangle. Under </a:t>
            </a:r>
            <a:r>
              <a:rPr lang="en-US" b="1" baseline="0" dirty="0"/>
              <a:t>Drawing Tools</a:t>
            </a:r>
            <a:r>
              <a:rPr lang="en-US" baseline="0" dirty="0"/>
              <a:t>, on the </a:t>
            </a:r>
            <a:r>
              <a:rPr lang="en-US" b="1" baseline="0" dirty="0"/>
              <a:t>Format</a:t>
            </a:r>
            <a:r>
              <a:rPr lang="en-US" baseline="0" dirty="0"/>
              <a:t> tab, in the </a:t>
            </a:r>
            <a:r>
              <a:rPr lang="en-US" b="1" baseline="0" dirty="0"/>
              <a:t>Shape</a:t>
            </a:r>
            <a:r>
              <a:rPr lang="en-US" baseline="0" dirty="0"/>
              <a:t> </a:t>
            </a:r>
            <a:r>
              <a:rPr lang="en-US" b="1" baseline="0" dirty="0"/>
              <a:t>Styles</a:t>
            </a:r>
            <a:r>
              <a:rPr lang="en-US" baseline="0" dirty="0"/>
              <a:t> group, click </a:t>
            </a:r>
            <a:r>
              <a:rPr lang="en-US" b="1" baseline="0" dirty="0"/>
              <a:t>Shape Fill</a:t>
            </a:r>
            <a:r>
              <a:rPr lang="en-US" baseline="0" dirty="0"/>
              <a:t>, point to </a:t>
            </a:r>
            <a:r>
              <a:rPr lang="en-US" b="1" baseline="0" dirty="0"/>
              <a:t>Gradient</a:t>
            </a:r>
            <a:r>
              <a:rPr lang="en-US" baseline="0" dirty="0"/>
              <a:t>, and then click </a:t>
            </a:r>
            <a:r>
              <a:rPr lang="en-US" b="1" baseline="0" dirty="0"/>
              <a:t>More Gradients</a:t>
            </a:r>
            <a:r>
              <a:rPr lang="en-US" baseline="0" dirty="0"/>
              <a:t>.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Fill</a:t>
            </a:r>
            <a:r>
              <a:rPr lang="en-US" baseline="0" dirty="0"/>
              <a:t> in the left pane, in the </a:t>
            </a:r>
            <a:r>
              <a:rPr lang="en-US" b="1" baseline="0" dirty="0"/>
              <a:t>Fill</a:t>
            </a:r>
            <a:r>
              <a:rPr lang="en-US" baseline="0" dirty="0"/>
              <a:t> pane, click </a:t>
            </a:r>
            <a:r>
              <a:rPr lang="en-US" b="1" baseline="0" dirty="0"/>
              <a:t>Gradient fill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Type</a:t>
            </a:r>
            <a:r>
              <a:rPr lang="en-US" baseline="0" dirty="0"/>
              <a:t> list, select </a:t>
            </a:r>
            <a:r>
              <a:rPr lang="en-US" b="1" baseline="0" dirty="0"/>
              <a:t>Linear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Angle</a:t>
            </a:r>
            <a:r>
              <a:rPr lang="en-US" baseline="0" dirty="0"/>
              <a:t> box, enter </a:t>
            </a:r>
            <a:r>
              <a:rPr lang="en-US" b="1" baseline="0" dirty="0"/>
              <a:t>160°</a:t>
            </a:r>
            <a:r>
              <a:rPr lang="en-US" b="0" baseline="0" dirty="0"/>
              <a:t>.</a:t>
            </a:r>
            <a:endParaRPr lang="en-US" b="1" baseline="0" dirty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Also under </a:t>
            </a:r>
            <a:r>
              <a:rPr lang="en-US" b="1" baseline="0" dirty="0"/>
              <a:t>Gradient stops</a:t>
            </a:r>
            <a:r>
              <a:rPr lang="en-US" baseline="0" dirty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/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In the </a:t>
            </a:r>
            <a:r>
              <a:rPr lang="en-US" b="1" baseline="0" dirty="0"/>
              <a:t>Position</a:t>
            </a:r>
            <a:r>
              <a:rPr lang="en-US" baseline="0" dirty="0"/>
              <a:t> box, enter </a:t>
            </a:r>
            <a:r>
              <a:rPr lang="en-US" b="1" baseline="0" dirty="0"/>
              <a:t>0%</a:t>
            </a:r>
            <a:r>
              <a:rPr lang="en-US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Click the button next to </a:t>
            </a:r>
            <a:r>
              <a:rPr lang="en-US" b="1" baseline="0" dirty="0"/>
              <a:t>Color</a:t>
            </a:r>
            <a:r>
              <a:rPr lang="en-US" baseline="0" dirty="0"/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In the </a:t>
            </a:r>
            <a:r>
              <a:rPr lang="en-US" b="1" baseline="0" dirty="0"/>
              <a:t>Position</a:t>
            </a:r>
            <a:r>
              <a:rPr lang="en-US" baseline="0" dirty="0"/>
              <a:t> box, enter </a:t>
            </a:r>
            <a:r>
              <a:rPr lang="en-US" b="1" baseline="0" dirty="0"/>
              <a:t>29%</a:t>
            </a:r>
            <a:r>
              <a:rPr lang="en-US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Click the button next to </a:t>
            </a:r>
            <a:r>
              <a:rPr lang="en-US" b="1" baseline="0" dirty="0"/>
              <a:t>Color</a:t>
            </a:r>
            <a:r>
              <a:rPr lang="en-US" baseline="0" dirty="0"/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In the </a:t>
            </a:r>
            <a:r>
              <a:rPr lang="en-US" b="1" baseline="0" dirty="0"/>
              <a:t>Position</a:t>
            </a:r>
            <a:r>
              <a:rPr lang="en-US" baseline="0" dirty="0"/>
              <a:t> box, enter </a:t>
            </a:r>
            <a:r>
              <a:rPr lang="en-US" b="1" baseline="0" dirty="0"/>
              <a:t>68%</a:t>
            </a:r>
            <a:r>
              <a:rPr lang="en-US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Click the button next to </a:t>
            </a:r>
            <a:r>
              <a:rPr lang="en-US" b="1" baseline="0" dirty="0"/>
              <a:t>Color</a:t>
            </a:r>
            <a:r>
              <a:rPr lang="en-US" baseline="0" dirty="0"/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/>
              <a:t>Select the last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In the </a:t>
            </a:r>
            <a:r>
              <a:rPr lang="en-US" b="1" baseline="0" dirty="0"/>
              <a:t>Position</a:t>
            </a:r>
            <a:r>
              <a:rPr lang="en-US" baseline="0" dirty="0"/>
              <a:t> box, enter </a:t>
            </a:r>
            <a:r>
              <a:rPr lang="en-US" b="1" baseline="0" dirty="0"/>
              <a:t>100%</a:t>
            </a:r>
            <a:r>
              <a:rPr lang="en-US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/>
              <a:t>Click the button next to </a:t>
            </a:r>
            <a:r>
              <a:rPr lang="en-US" b="1" baseline="0" dirty="0"/>
              <a:t>Color</a:t>
            </a:r>
            <a:r>
              <a:rPr lang="en-US" baseline="0" dirty="0"/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Edges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5 pt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enter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1.83”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10.33”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clip art effects on this slide, do the following: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00437948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clip art from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 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clip art.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6.99”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PowerPoint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converted clip art.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 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top-level group.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object, and then press DELETE.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the clip art shapes. On the Quick Access Toolbar,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new freeform shape in the bottom left corner of the slide so that it extends beyond the left and bottom edges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freeform shape.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pt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baseline="0" dirty="0"/>
          </a:p>
          <a:p>
            <a:pPr marL="0" indent="0">
              <a:buFont typeface="+mj-lt"/>
              <a:buNone/>
            </a:pPr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On</a:t>
            </a:r>
            <a:r>
              <a:rPr lang="en-US" b="0" baseline="0" dirty="0"/>
              <a:t> the </a:t>
            </a:r>
            <a:r>
              <a:rPr lang="en-US" b="1" baseline="0" dirty="0"/>
              <a:t>Insert</a:t>
            </a:r>
            <a:r>
              <a:rPr lang="en-US" b="0" baseline="0" dirty="0"/>
              <a:t> tab, in the </a:t>
            </a:r>
            <a:r>
              <a:rPr lang="en-US" b="1" baseline="0" dirty="0"/>
              <a:t>Text</a:t>
            </a:r>
            <a:r>
              <a:rPr lang="en-US" b="0" baseline="0" dirty="0"/>
              <a:t> group, click </a:t>
            </a:r>
            <a:r>
              <a:rPr lang="en-US" b="1" baseline="0" dirty="0"/>
              <a:t>Text Box</a:t>
            </a:r>
            <a:r>
              <a:rPr lang="en-US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/>
              <a:t>On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Garamond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pt.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WordArt Styles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315°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text box inside the rectangle and on the right side of the slide.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/>
          </a:p>
          <a:p>
            <a:pPr marL="0" indent="0">
              <a:buFont typeface="+mj-lt"/>
              <a:buNone/>
            </a:pPr>
            <a:endParaRPr lang="en-US" baseline="0" dirty="0"/>
          </a:p>
          <a:p>
            <a:pPr marL="0" indent="0">
              <a:buFont typeface="+mj-lt"/>
              <a:buNone/>
            </a:pPr>
            <a:r>
              <a:rPr lang="en-US" dirty="0"/>
              <a:t>To reproduce the first background layer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</a:t>
            </a:r>
            <a:r>
              <a:rPr lang="en-US" baseline="0" dirty="0"/>
              <a:t> click </a:t>
            </a:r>
            <a:r>
              <a:rPr lang="en-US" b="1" baseline="0" dirty="0"/>
              <a:t>Shapes</a:t>
            </a:r>
            <a:r>
              <a:rPr lang="en-US" baseline="0" dirty="0"/>
              <a:t>, and then under </a:t>
            </a:r>
            <a:r>
              <a:rPr lang="en-US" b="1" baseline="0" dirty="0"/>
              <a:t>Rectangles</a:t>
            </a:r>
            <a:r>
              <a:rPr lang="en-US" baseline="0" dirty="0"/>
              <a:t> click </a:t>
            </a:r>
            <a:r>
              <a:rPr lang="en-US" b="1" baseline="0" dirty="0"/>
              <a:t>Rectangle</a:t>
            </a:r>
            <a:r>
              <a:rPr lang="en-U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the rectangle. Under </a:t>
            </a:r>
            <a:r>
              <a:rPr lang="en-US" b="1" baseline="0" dirty="0"/>
              <a:t>Drawing Tools</a:t>
            </a:r>
            <a:r>
              <a:rPr lang="en-US" baseline="0" dirty="0"/>
              <a:t>, on the </a:t>
            </a:r>
            <a:r>
              <a:rPr lang="en-US" b="1" baseline="0" dirty="0"/>
              <a:t>Format</a:t>
            </a:r>
            <a:r>
              <a:rPr lang="en-US" baseline="0" dirty="0"/>
              <a:t> tab, in the </a:t>
            </a:r>
            <a:r>
              <a:rPr lang="en-US" b="1" baseline="0" dirty="0"/>
              <a:t>Shape Styles </a:t>
            </a:r>
            <a:r>
              <a:rPr lang="en-US" baseline="0" dirty="0"/>
              <a:t>group, click the </a:t>
            </a:r>
            <a:r>
              <a:rPr lang="en-US" b="1" baseline="0" dirty="0"/>
              <a:t>Format Shape </a:t>
            </a:r>
            <a:r>
              <a:rPr lang="en-US" baseline="0" dirty="0"/>
              <a:t>dialog box launcher.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Fill</a:t>
            </a:r>
            <a:r>
              <a:rPr lang="en-US" baseline="0" dirty="0"/>
              <a:t> in the left pane, in the </a:t>
            </a:r>
            <a:r>
              <a:rPr lang="en-US" b="1" baseline="0" dirty="0"/>
              <a:t>Fill</a:t>
            </a:r>
            <a:r>
              <a:rPr lang="en-US" baseline="0" dirty="0"/>
              <a:t> pane, click </a:t>
            </a:r>
            <a:r>
              <a:rPr lang="en-US" b="1" baseline="0" dirty="0"/>
              <a:t>Picture or texture fill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the button next to </a:t>
            </a:r>
            <a:r>
              <a:rPr lang="en-US" b="1" baseline="0" dirty="0"/>
              <a:t>Texture</a:t>
            </a:r>
            <a:r>
              <a:rPr lang="en-US" baseline="0" dirty="0"/>
              <a:t>, and then click </a:t>
            </a:r>
            <a:r>
              <a:rPr lang="en-US" b="1" baseline="0" dirty="0"/>
              <a:t>Stationary</a:t>
            </a:r>
            <a:r>
              <a:rPr lang="en-US" baseline="0" dirty="0"/>
              <a:t> (fourth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Clear the </a:t>
            </a:r>
            <a:r>
              <a:rPr lang="en-US" b="1" baseline="0" dirty="0"/>
              <a:t>Tile picture as texture </a:t>
            </a:r>
            <a:r>
              <a:rPr lang="en-US" baseline="0" dirty="0"/>
              <a:t>check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Shape</a:t>
            </a:r>
            <a:r>
              <a:rPr lang="en-US" dirty="0"/>
              <a:t> dialog box, click </a:t>
            </a:r>
            <a:r>
              <a:rPr lang="en-US" b="1" dirty="0"/>
              <a:t>Line Color </a:t>
            </a:r>
            <a:r>
              <a:rPr lang="en-US" dirty="0"/>
              <a:t>in the left pane, in the </a:t>
            </a:r>
            <a:r>
              <a:rPr lang="en-US" b="1" dirty="0"/>
              <a:t>Line Color </a:t>
            </a:r>
            <a:r>
              <a:rPr lang="en-US" dirty="0"/>
              <a:t>pane, click</a:t>
            </a:r>
            <a:r>
              <a:rPr lang="en-US" baseline="0" dirty="0"/>
              <a:t> </a:t>
            </a:r>
            <a:r>
              <a:rPr lang="en-US" b="1" baseline="0" dirty="0"/>
              <a:t>No</a:t>
            </a:r>
            <a:r>
              <a:rPr lang="en-US" baseline="0" dirty="0"/>
              <a:t> </a:t>
            </a:r>
            <a:r>
              <a:rPr lang="en-US" b="1" baseline="0" dirty="0"/>
              <a:t>line</a:t>
            </a:r>
            <a:r>
              <a:rPr lang="en-U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Size</a:t>
            </a:r>
            <a:r>
              <a:rPr lang="en-US" baseline="0" dirty="0"/>
              <a:t> in the left pane, in the </a:t>
            </a:r>
            <a:r>
              <a:rPr lang="en-US" b="1" baseline="0" dirty="0"/>
              <a:t>Size</a:t>
            </a:r>
            <a:r>
              <a:rPr lang="en-US" baseline="0" dirty="0"/>
              <a:t> pane, under </a:t>
            </a:r>
            <a:r>
              <a:rPr lang="en-US" b="1" baseline="0" dirty="0"/>
              <a:t>Size and rotate</a:t>
            </a:r>
            <a:r>
              <a:rPr lang="en-US" baseline="0" dirty="0"/>
              <a:t>, enter </a:t>
            </a:r>
            <a:r>
              <a:rPr lang="en-US" b="1" baseline="0" dirty="0"/>
              <a:t>7.5” </a:t>
            </a:r>
            <a:r>
              <a:rPr lang="en-US" baseline="0" dirty="0"/>
              <a:t>in the </a:t>
            </a:r>
            <a:r>
              <a:rPr lang="en-US" b="1" baseline="0" dirty="0"/>
              <a:t>Height</a:t>
            </a:r>
            <a:r>
              <a:rPr lang="en-US" baseline="0" dirty="0"/>
              <a:t> box and </a:t>
            </a:r>
            <a:r>
              <a:rPr lang="en-US" b="1" baseline="0" dirty="0"/>
              <a:t>10” </a:t>
            </a:r>
            <a:r>
              <a:rPr lang="en-US" baseline="0" dirty="0"/>
              <a:t>in the </a:t>
            </a:r>
            <a:r>
              <a:rPr lang="en-US" b="1" baseline="0" dirty="0"/>
              <a:t>Width</a:t>
            </a:r>
            <a:r>
              <a:rPr lang="en-US" baseline="0" dirty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the rectangle.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Clipboard</a:t>
            </a:r>
            <a:r>
              <a:rPr lang="en-US" baseline="0" dirty="0"/>
              <a:t> group, click </a:t>
            </a:r>
            <a:r>
              <a:rPr lang="en-US" b="1" baseline="0" dirty="0"/>
              <a:t>Copy</a:t>
            </a:r>
            <a:r>
              <a:rPr lang="en-U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Press DELETE to delete the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(PNG)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Select the picture. Under </a:t>
            </a:r>
            <a:r>
              <a:rPr lang="en-US" b="1" dirty="0"/>
              <a:t>Picture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Adjust</a:t>
            </a:r>
            <a:r>
              <a:rPr lang="en-US" dirty="0"/>
              <a:t> group, click </a:t>
            </a:r>
            <a:r>
              <a:rPr lang="en-US" b="1" dirty="0"/>
              <a:t>Artistic Effects</a:t>
            </a:r>
            <a:r>
              <a:rPr lang="en-US" dirty="0"/>
              <a:t>, and then click </a:t>
            </a:r>
            <a:r>
              <a:rPr lang="en-US" b="1" dirty="0"/>
              <a:t>Artistic</a:t>
            </a:r>
            <a:r>
              <a:rPr lang="en-US" b="1" baseline="0" dirty="0"/>
              <a:t> Effects Options</a:t>
            </a:r>
            <a:r>
              <a:rPr lang="en-US" baseline="0" dirty="0"/>
              <a:t>. In the </a:t>
            </a:r>
            <a:r>
              <a:rPr lang="en-US" b="1" baseline="0" dirty="0"/>
              <a:t>Format</a:t>
            </a:r>
            <a:r>
              <a:rPr lang="en-US" baseline="0" dirty="0"/>
              <a:t> </a:t>
            </a:r>
            <a:r>
              <a:rPr lang="en-US" b="1" baseline="0" dirty="0"/>
              <a:t>Picture</a:t>
            </a:r>
            <a:r>
              <a:rPr lang="en-US" baseline="0" dirty="0"/>
              <a:t> dialog box, click </a:t>
            </a:r>
            <a:r>
              <a:rPr lang="en-US" b="1" baseline="0" dirty="0"/>
              <a:t>Artistic Effects </a:t>
            </a:r>
            <a:r>
              <a:rPr lang="en-US" baseline="0" dirty="0"/>
              <a:t>in the left pane, in the </a:t>
            </a:r>
            <a:r>
              <a:rPr lang="en-US" b="1" baseline="0" dirty="0"/>
              <a:t>Artistic Effects </a:t>
            </a:r>
            <a:r>
              <a:rPr lang="en-US" baseline="0" dirty="0"/>
              <a:t>pane, click the button next to </a:t>
            </a:r>
            <a:r>
              <a:rPr lang="en-US" b="1" baseline="0" dirty="0"/>
              <a:t>Artistic Effect</a:t>
            </a:r>
            <a:r>
              <a:rPr lang="en-US" baseline="0" dirty="0"/>
              <a:t>, and then click </a:t>
            </a:r>
            <a:r>
              <a:rPr lang="en-US" b="1" baseline="0" dirty="0"/>
              <a:t>Paint Brush </a:t>
            </a:r>
            <a:r>
              <a:rPr lang="en-US" baseline="0" dirty="0"/>
              <a:t>(second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Artistic Effects </a:t>
            </a:r>
            <a:r>
              <a:rPr lang="en-US" baseline="0" dirty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Transparency</a:t>
            </a:r>
            <a:r>
              <a:rPr lang="en-US" baseline="0" dirty="0"/>
              <a:t> box, enter </a:t>
            </a:r>
            <a:r>
              <a:rPr lang="en-US" b="1" baseline="0" dirty="0"/>
              <a:t>15%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Brush Size </a:t>
            </a:r>
            <a:r>
              <a:rPr lang="en-US" baseline="0" dirty="0"/>
              <a:t>box, enter </a:t>
            </a:r>
            <a:r>
              <a:rPr lang="en-US" b="1" baseline="0" dirty="0"/>
              <a:t>2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Picture Color </a:t>
            </a:r>
            <a:r>
              <a:rPr lang="en-US" baseline="0" dirty="0"/>
              <a:t>in the left pane, in the </a:t>
            </a:r>
            <a:r>
              <a:rPr lang="en-US" b="1" baseline="0" dirty="0"/>
              <a:t>Picture Color </a:t>
            </a:r>
            <a:r>
              <a:rPr lang="en-US" baseline="0" dirty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Color Saturation</a:t>
            </a:r>
            <a:r>
              <a:rPr lang="en-US" baseline="0" dirty="0"/>
              <a:t>, in the </a:t>
            </a:r>
            <a:r>
              <a:rPr lang="en-US" b="1" baseline="0" dirty="0"/>
              <a:t>Saturation</a:t>
            </a:r>
            <a:r>
              <a:rPr lang="en-US" baseline="0" dirty="0"/>
              <a:t> box, enter </a:t>
            </a:r>
            <a:r>
              <a:rPr lang="en-US" b="1" baseline="0" dirty="0"/>
              <a:t>200%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Color Tone</a:t>
            </a:r>
            <a:r>
              <a:rPr lang="en-US" baseline="0" dirty="0"/>
              <a:t>, click the button next to </a:t>
            </a:r>
            <a:r>
              <a:rPr lang="en-US" b="1" baseline="0" dirty="0"/>
              <a:t>Presets</a:t>
            </a:r>
            <a:r>
              <a:rPr lang="en-US" baseline="0" dirty="0"/>
              <a:t> and then click </a:t>
            </a:r>
            <a:r>
              <a:rPr lang="en-US" b="1" baseline="0" dirty="0"/>
              <a:t>Temperature: 5,300 K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Also in the Format Picture dialog box, click Picture Corrections in the left pane, in the Picture Corrections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Sharpen and Soften</a:t>
            </a:r>
            <a:r>
              <a:rPr lang="en-US" baseline="0" dirty="0"/>
              <a:t>, in the box next to </a:t>
            </a:r>
            <a:r>
              <a:rPr lang="en-US" b="1" baseline="0" dirty="0"/>
              <a:t>Sharpen</a:t>
            </a:r>
            <a:r>
              <a:rPr lang="en-US" baseline="0" dirty="0"/>
              <a:t>, enter </a:t>
            </a:r>
            <a:r>
              <a:rPr lang="en-US" b="1" baseline="0" dirty="0"/>
              <a:t>-70%.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Brightness and Contrast</a:t>
            </a:r>
            <a:r>
              <a:rPr lang="en-US" baseline="0" dirty="0"/>
              <a:t>, in the </a:t>
            </a:r>
            <a:r>
              <a:rPr lang="en-US" b="1" baseline="0" dirty="0"/>
              <a:t>Contrast</a:t>
            </a:r>
            <a:r>
              <a:rPr lang="en-US" baseline="0" dirty="0"/>
              <a:t> box, enter </a:t>
            </a:r>
            <a:r>
              <a:rPr lang="en-US" b="1" baseline="0" dirty="0"/>
              <a:t>-10%</a:t>
            </a:r>
            <a:r>
              <a:rPr lang="en-US" b="0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Select the rectangle.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Arrange</a:t>
            </a:r>
            <a:r>
              <a:rPr lang="en-US" baseline="0" dirty="0"/>
              <a:t>, point to </a:t>
            </a:r>
            <a:r>
              <a:rPr lang="en-US" b="1" baseline="0" dirty="0"/>
              <a:t>Align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Middle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Center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Arrange</a:t>
            </a:r>
            <a:r>
              <a:rPr lang="en-US" baseline="0" dirty="0"/>
              <a:t>, and then click </a:t>
            </a:r>
            <a:r>
              <a:rPr lang="en-US" b="1" baseline="0" dirty="0"/>
              <a:t>Send to Back</a:t>
            </a:r>
            <a:r>
              <a:rPr lang="en-US" baseline="0" dirty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r>
              <a:rPr lang="en-US" baseline="0" dirty="0"/>
              <a:t>To reproduce the second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the button next to </a:t>
            </a:r>
            <a:r>
              <a:rPr lang="en-US" b="1" baseline="0" dirty="0"/>
              <a:t>Shapes</a:t>
            </a:r>
            <a:r>
              <a:rPr lang="en-US" baseline="0" dirty="0"/>
              <a:t>, and then under </a:t>
            </a:r>
            <a:r>
              <a:rPr lang="en-US" b="1" baseline="0" dirty="0"/>
              <a:t>Rectangles</a:t>
            </a:r>
            <a:r>
              <a:rPr lang="en-US" baseline="0" dirty="0"/>
              <a:t> click </a:t>
            </a:r>
            <a:r>
              <a:rPr lang="en-US" b="1" baseline="0" dirty="0"/>
              <a:t>Rectangle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Select the rectangle. Under </a:t>
            </a:r>
            <a:r>
              <a:rPr lang="en-US" b="1" baseline="0" dirty="0"/>
              <a:t>Drawing Tools</a:t>
            </a:r>
            <a:r>
              <a:rPr lang="en-US" baseline="0" dirty="0"/>
              <a:t>, on the </a:t>
            </a:r>
            <a:r>
              <a:rPr lang="en-US" b="1" baseline="0" dirty="0"/>
              <a:t>Format</a:t>
            </a:r>
            <a:r>
              <a:rPr lang="en-US" baseline="0" dirty="0"/>
              <a:t> tab, in the </a:t>
            </a:r>
            <a:r>
              <a:rPr lang="en-US" b="1" baseline="0" dirty="0"/>
              <a:t>Shape Styles </a:t>
            </a:r>
            <a:r>
              <a:rPr lang="en-US" baseline="0" dirty="0"/>
              <a:t>group, click the </a:t>
            </a:r>
            <a:r>
              <a:rPr lang="en-US" b="1" baseline="0" dirty="0"/>
              <a:t>Format Shape </a:t>
            </a:r>
            <a:r>
              <a:rPr lang="en-US" baseline="0" dirty="0"/>
              <a:t>dialog box launcher.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Fill</a:t>
            </a:r>
            <a:r>
              <a:rPr lang="en-US" baseline="0" dirty="0"/>
              <a:t> in the left pane, in the </a:t>
            </a:r>
            <a:r>
              <a:rPr lang="en-US" b="1" baseline="0" dirty="0"/>
              <a:t>Fill</a:t>
            </a:r>
            <a:r>
              <a:rPr lang="en-US" baseline="0" dirty="0"/>
              <a:t> pane, click </a:t>
            </a:r>
            <a:r>
              <a:rPr lang="en-US" b="1" baseline="0" dirty="0"/>
              <a:t>Gradient fill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Type</a:t>
            </a:r>
            <a:r>
              <a:rPr lang="en-US" baseline="0" dirty="0"/>
              <a:t> list, select </a:t>
            </a:r>
            <a:r>
              <a:rPr lang="en-US" b="1" baseline="0" dirty="0"/>
              <a:t>Linear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In the </a:t>
            </a:r>
            <a:r>
              <a:rPr lang="en-US" b="1" baseline="0" dirty="0"/>
              <a:t>Angle</a:t>
            </a:r>
            <a:r>
              <a:rPr lang="en-US" baseline="0" dirty="0"/>
              <a:t> box, enter </a:t>
            </a:r>
            <a:r>
              <a:rPr lang="en-US" b="1" baseline="0" dirty="0"/>
              <a:t>160°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endParaRPr lang="en-US" baseline="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Also in the </a:t>
            </a:r>
            <a:r>
              <a:rPr lang="en-US" b="1" baseline="0" dirty="0"/>
              <a:t>Format Shape </a:t>
            </a:r>
            <a:r>
              <a:rPr lang="en-US" b="0" baseline="0" dirty="0"/>
              <a:t>dialog box, click </a:t>
            </a:r>
            <a:r>
              <a:rPr lang="en-US" b="1" baseline="0" dirty="0"/>
              <a:t>Line Color </a:t>
            </a:r>
            <a:r>
              <a:rPr lang="en-US" b="0" baseline="0" dirty="0"/>
              <a:t>in the left pane, in the </a:t>
            </a:r>
            <a:r>
              <a:rPr lang="en-US" b="1" baseline="0" dirty="0"/>
              <a:t>Line Color </a:t>
            </a:r>
            <a:r>
              <a:rPr lang="en-US" b="0" baseline="0" dirty="0"/>
              <a:t>pane, select </a:t>
            </a:r>
            <a:r>
              <a:rPr lang="en-US" b="1" baseline="0" dirty="0"/>
              <a:t>No line</a:t>
            </a:r>
            <a:r>
              <a:rPr lang="en-US" b="0" baseline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Size</a:t>
            </a:r>
            <a:r>
              <a:rPr lang="en-US" baseline="0" dirty="0"/>
              <a:t> in the left pane, in the </a:t>
            </a:r>
            <a:r>
              <a:rPr lang="en-US" b="1" baseline="0" dirty="0"/>
              <a:t>Size</a:t>
            </a:r>
            <a:r>
              <a:rPr lang="en-US" baseline="0" dirty="0"/>
              <a:t> pane, under </a:t>
            </a:r>
            <a:r>
              <a:rPr lang="en-US" b="1" baseline="0" dirty="0"/>
              <a:t>Size and rotate</a:t>
            </a:r>
            <a:r>
              <a:rPr lang="en-US" baseline="0" dirty="0"/>
              <a:t>, enter </a:t>
            </a:r>
            <a:r>
              <a:rPr lang="en-US" b="1" baseline="0" dirty="0"/>
              <a:t>7.5” </a:t>
            </a:r>
            <a:r>
              <a:rPr lang="en-US" baseline="0" dirty="0"/>
              <a:t>in the </a:t>
            </a:r>
            <a:r>
              <a:rPr lang="en-US" b="1" baseline="0" dirty="0"/>
              <a:t>Height</a:t>
            </a:r>
            <a:r>
              <a:rPr lang="en-US" baseline="0" dirty="0"/>
              <a:t> box and </a:t>
            </a:r>
            <a:r>
              <a:rPr lang="en-US" b="1" baseline="0" dirty="0"/>
              <a:t>10” </a:t>
            </a:r>
            <a:r>
              <a:rPr lang="en-US" baseline="0" dirty="0"/>
              <a:t>in the </a:t>
            </a:r>
            <a:r>
              <a:rPr lang="en-US" b="1" baseline="0" dirty="0"/>
              <a:t>Width</a:t>
            </a:r>
            <a:r>
              <a:rPr lang="en-US" baseline="0" dirty="0"/>
              <a:t> box.</a:t>
            </a:r>
            <a:endParaRPr lang="en-US" b="0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Select the rectangle.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Arrange</a:t>
            </a:r>
            <a:r>
              <a:rPr lang="en-US" baseline="0" dirty="0"/>
              <a:t>, point to </a:t>
            </a:r>
            <a:r>
              <a:rPr lang="en-US" b="1" baseline="0" dirty="0"/>
              <a:t>Align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Middle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Center</a:t>
            </a:r>
            <a:r>
              <a:rPr lang="en-US" baseline="0" dirty="0"/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b="1" baseline="0" dirty="0"/>
          </a:p>
          <a:p>
            <a:pPr marL="0" lvl="0" indent="0">
              <a:buFont typeface="Arial" pitchFamily="34" charset="0"/>
              <a:buNone/>
            </a:pPr>
            <a:endParaRPr lang="en-US" b="1" baseline="0" dirty="0"/>
          </a:p>
          <a:p>
            <a:pPr marL="0" lvl="0" indent="0">
              <a:buFont typeface="Arial" pitchFamily="34" charset="0"/>
              <a:buNone/>
            </a:pPr>
            <a:r>
              <a:rPr lang="en-US" b="0" baseline="0" dirty="0"/>
              <a:t>To reproduce the third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On the </a:t>
            </a:r>
            <a:r>
              <a:rPr lang="en-US" b="1" baseline="0" dirty="0"/>
              <a:t>Home</a:t>
            </a:r>
            <a:r>
              <a:rPr lang="en-US" b="0" baseline="0" dirty="0"/>
              <a:t> tab, in the </a:t>
            </a:r>
            <a:r>
              <a:rPr lang="en-US" b="1" baseline="0" dirty="0"/>
              <a:t>Drawing</a:t>
            </a:r>
            <a:r>
              <a:rPr lang="en-US" b="0" baseline="0" dirty="0"/>
              <a:t> group, click </a:t>
            </a:r>
            <a:r>
              <a:rPr lang="en-US" b="1" baseline="0" dirty="0"/>
              <a:t>Shapes</a:t>
            </a:r>
            <a:r>
              <a:rPr lang="en-US" b="0" baseline="0" dirty="0"/>
              <a:t>, and then under </a:t>
            </a:r>
            <a:r>
              <a:rPr lang="en-US" b="1" baseline="0" dirty="0"/>
              <a:t>Rectangles</a:t>
            </a:r>
            <a:r>
              <a:rPr lang="en-US" b="0" baseline="0" dirty="0"/>
              <a:t> click </a:t>
            </a:r>
            <a:r>
              <a:rPr lang="en-US" b="1" baseline="0" dirty="0"/>
              <a:t>Rectangle</a:t>
            </a:r>
            <a:r>
              <a:rPr lang="en-US" b="0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Select the rectangle. Under </a:t>
            </a:r>
            <a:r>
              <a:rPr lang="en-US" b="1" baseline="0" dirty="0"/>
              <a:t>Drawing Tools</a:t>
            </a:r>
            <a:r>
              <a:rPr lang="en-US" b="0" baseline="0" dirty="0"/>
              <a:t>, on the </a:t>
            </a:r>
            <a:r>
              <a:rPr lang="en-US" b="1" baseline="0" dirty="0"/>
              <a:t>Format</a:t>
            </a:r>
            <a:r>
              <a:rPr lang="en-US" b="0" baseline="0" dirty="0"/>
              <a:t> tab, in the </a:t>
            </a:r>
            <a:r>
              <a:rPr lang="en-US" b="1" baseline="0" dirty="0"/>
              <a:t>Shape Styles </a:t>
            </a:r>
            <a:r>
              <a:rPr lang="en-US" b="0" baseline="0" dirty="0"/>
              <a:t>group, click the </a:t>
            </a:r>
            <a:r>
              <a:rPr lang="en-US" b="1" baseline="0" dirty="0"/>
              <a:t>Format Shape </a:t>
            </a:r>
            <a:r>
              <a:rPr lang="en-US" b="0" baseline="0" dirty="0"/>
              <a:t>dialog box. In the </a:t>
            </a:r>
            <a:r>
              <a:rPr lang="en-US" b="1" baseline="0" dirty="0"/>
              <a:t>Format Shape </a:t>
            </a:r>
            <a:r>
              <a:rPr lang="en-US" b="0" baseline="0" dirty="0"/>
              <a:t>dialog box, click </a:t>
            </a:r>
            <a:r>
              <a:rPr lang="en-US" b="1" baseline="0" dirty="0"/>
              <a:t>Fill</a:t>
            </a:r>
            <a:r>
              <a:rPr lang="en-US" b="0" baseline="0" dirty="0"/>
              <a:t> in the left pane, in the </a:t>
            </a:r>
            <a:r>
              <a:rPr lang="en-US" b="1" baseline="0" dirty="0"/>
              <a:t>Fill</a:t>
            </a:r>
            <a:r>
              <a:rPr lang="en-US" b="0" baseline="0" dirty="0"/>
              <a:t> pane, select </a:t>
            </a:r>
            <a:r>
              <a:rPr lang="en-US" b="1" baseline="0" dirty="0"/>
              <a:t>Picture or texture fill</a:t>
            </a:r>
            <a:r>
              <a:rPr lang="en-US" b="0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the button next to </a:t>
            </a:r>
            <a:r>
              <a:rPr lang="en-US" b="1" baseline="0" dirty="0"/>
              <a:t>Texture</a:t>
            </a:r>
            <a:r>
              <a:rPr lang="en-US" baseline="0" dirty="0"/>
              <a:t>, and then click </a:t>
            </a:r>
            <a:r>
              <a:rPr lang="en-US" b="1" baseline="0" dirty="0"/>
              <a:t>Cork </a:t>
            </a:r>
            <a:r>
              <a:rPr lang="en-US" baseline="0" dirty="0"/>
              <a:t>(fifth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Clear the </a:t>
            </a:r>
            <a:r>
              <a:rPr lang="en-US" b="1" baseline="0" dirty="0"/>
              <a:t>Tile picture as texture </a:t>
            </a:r>
            <a:r>
              <a:rPr lang="en-US" baseline="0" dirty="0"/>
              <a:t>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Stretch options</a:t>
            </a:r>
            <a:r>
              <a:rPr lang="en-US" baseline="0" dirty="0"/>
              <a:t>, in the </a:t>
            </a:r>
            <a:r>
              <a:rPr lang="en-US" b="1" baseline="0" dirty="0"/>
              <a:t>Transparency</a:t>
            </a:r>
            <a:r>
              <a:rPr lang="en-US" baseline="0" dirty="0"/>
              <a:t> box, enter </a:t>
            </a:r>
            <a:r>
              <a:rPr lang="en-US" b="1" baseline="0" dirty="0"/>
              <a:t>84%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Format</a:t>
            </a:r>
            <a:r>
              <a:rPr lang="en-US" baseline="0" dirty="0"/>
              <a:t> </a:t>
            </a:r>
            <a:r>
              <a:rPr lang="en-US" b="1" baseline="0" dirty="0"/>
              <a:t>Picture</a:t>
            </a:r>
            <a:r>
              <a:rPr lang="en-US" baseline="0" dirty="0"/>
              <a:t> dialog box, click </a:t>
            </a:r>
            <a:r>
              <a:rPr lang="en-US" b="1" baseline="0" dirty="0"/>
              <a:t>Line</a:t>
            </a:r>
            <a:r>
              <a:rPr lang="en-US" baseline="0" dirty="0"/>
              <a:t> </a:t>
            </a:r>
            <a:r>
              <a:rPr lang="en-US" b="1" baseline="0" dirty="0"/>
              <a:t>Color</a:t>
            </a:r>
            <a:r>
              <a:rPr lang="en-US" baseline="0" dirty="0"/>
              <a:t> in the left pane, in the </a:t>
            </a:r>
            <a:r>
              <a:rPr lang="en-US" b="1" baseline="0" dirty="0"/>
              <a:t>Line Color </a:t>
            </a:r>
            <a:r>
              <a:rPr lang="en-US" baseline="0" dirty="0"/>
              <a:t>pane, select </a:t>
            </a:r>
            <a:r>
              <a:rPr lang="en-US" b="1" baseline="0" dirty="0"/>
              <a:t>No line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Artistic Effects </a:t>
            </a:r>
            <a:r>
              <a:rPr lang="en-US" baseline="0" dirty="0"/>
              <a:t>in the left pane, in the </a:t>
            </a:r>
            <a:r>
              <a:rPr lang="en-US" b="1" baseline="0" dirty="0"/>
              <a:t>Artistic Effects </a:t>
            </a:r>
            <a:r>
              <a:rPr lang="en-US" baseline="0" dirty="0"/>
              <a:t>pane, click the button next to </a:t>
            </a:r>
            <a:r>
              <a:rPr lang="en-US" b="1" baseline="0" dirty="0"/>
              <a:t>Artistic Effect</a:t>
            </a:r>
            <a:r>
              <a:rPr lang="en-US" baseline="0" dirty="0"/>
              <a:t>, click </a:t>
            </a:r>
            <a:r>
              <a:rPr lang="en-US" b="1" baseline="0" dirty="0"/>
              <a:t>Paint Brush </a:t>
            </a:r>
            <a:r>
              <a:rPr lang="en-US" baseline="0" dirty="0"/>
              <a:t>(second row), and then in the </a:t>
            </a:r>
            <a:r>
              <a:rPr lang="en-US" b="1" baseline="0" dirty="0"/>
              <a:t>Brush Size </a:t>
            </a:r>
            <a:r>
              <a:rPr lang="en-US" baseline="0" dirty="0"/>
              <a:t>box, enter </a:t>
            </a:r>
            <a:r>
              <a:rPr lang="en-US" b="1" baseline="0" dirty="0"/>
              <a:t>1</a:t>
            </a:r>
            <a:r>
              <a:rPr lang="en-US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Picture Corrections </a:t>
            </a:r>
            <a:r>
              <a:rPr lang="en-US" baseline="0" dirty="0"/>
              <a:t>in the left pane, in the </a:t>
            </a:r>
            <a:r>
              <a:rPr lang="en-US" b="1" baseline="0" dirty="0"/>
              <a:t>Picture Corrections </a:t>
            </a:r>
            <a:r>
              <a:rPr lang="en-US" baseline="0" dirty="0"/>
              <a:t>pane, under </a:t>
            </a:r>
            <a:r>
              <a:rPr lang="en-US" b="1" baseline="0" dirty="0"/>
              <a:t>Brightness and Contrast</a:t>
            </a:r>
            <a:r>
              <a:rPr lang="en-US" baseline="0" dirty="0"/>
              <a:t>, enter </a:t>
            </a:r>
            <a:r>
              <a:rPr lang="en-US" b="1" baseline="0" dirty="0"/>
              <a:t>1% </a:t>
            </a:r>
            <a:r>
              <a:rPr lang="en-US" baseline="0" dirty="0"/>
              <a:t>in the </a:t>
            </a:r>
            <a:r>
              <a:rPr lang="en-US" b="1" baseline="0" dirty="0"/>
              <a:t>Brightness</a:t>
            </a:r>
            <a:r>
              <a:rPr lang="en-US" baseline="0" dirty="0"/>
              <a:t> box and </a:t>
            </a:r>
            <a:r>
              <a:rPr lang="en-US" b="1" baseline="0" dirty="0"/>
              <a:t>26%</a:t>
            </a:r>
            <a:r>
              <a:rPr lang="en-US" baseline="0" dirty="0"/>
              <a:t> in the </a:t>
            </a:r>
            <a:r>
              <a:rPr lang="en-US" b="1" baseline="0" dirty="0"/>
              <a:t>Contrast</a:t>
            </a:r>
            <a:r>
              <a:rPr lang="en-US" baseline="0" dirty="0"/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Size</a:t>
            </a:r>
            <a:r>
              <a:rPr lang="en-US" baseline="0" dirty="0"/>
              <a:t> in the left pane, in the </a:t>
            </a:r>
            <a:r>
              <a:rPr lang="en-US" b="1" baseline="0" dirty="0"/>
              <a:t>Size</a:t>
            </a:r>
            <a:r>
              <a:rPr lang="en-US" baseline="0" dirty="0"/>
              <a:t> pane, under </a:t>
            </a:r>
            <a:r>
              <a:rPr lang="en-US" b="1" baseline="0" dirty="0"/>
              <a:t>Size and rotate</a:t>
            </a:r>
            <a:r>
              <a:rPr lang="en-US" baseline="0" dirty="0"/>
              <a:t>, enter </a:t>
            </a:r>
            <a:r>
              <a:rPr lang="en-US" b="1" baseline="0" dirty="0"/>
              <a:t>7.5” </a:t>
            </a:r>
            <a:r>
              <a:rPr lang="en-US" baseline="0" dirty="0"/>
              <a:t>in the </a:t>
            </a:r>
            <a:r>
              <a:rPr lang="en-US" b="1" baseline="0" dirty="0"/>
              <a:t>Height</a:t>
            </a:r>
            <a:r>
              <a:rPr lang="en-US" baseline="0" dirty="0"/>
              <a:t> box and </a:t>
            </a:r>
            <a:r>
              <a:rPr lang="en-US" b="1" baseline="0" dirty="0"/>
              <a:t>10” </a:t>
            </a:r>
            <a:r>
              <a:rPr lang="en-US" baseline="0" dirty="0"/>
              <a:t>in the </a:t>
            </a:r>
            <a:r>
              <a:rPr lang="en-US" b="1" baseline="0" dirty="0"/>
              <a:t>Width</a:t>
            </a:r>
            <a:r>
              <a:rPr lang="en-US" baseline="0" dirty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Select the rectangle.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Arrange</a:t>
            </a:r>
            <a:r>
              <a:rPr lang="en-US" baseline="0" dirty="0"/>
              <a:t>, point to </a:t>
            </a:r>
            <a:r>
              <a:rPr lang="en-US" b="1" baseline="0" dirty="0"/>
              <a:t>Align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Middle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Center</a:t>
            </a:r>
            <a:r>
              <a:rPr lang="en-US" baseline="0" dirty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r>
              <a:rPr lang="en-US" baseline="0" dirty="0"/>
              <a:t>To reproduce the fourth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On the </a:t>
            </a:r>
            <a:r>
              <a:rPr lang="en-US" b="1" baseline="0" dirty="0"/>
              <a:t>Home</a:t>
            </a:r>
            <a:r>
              <a:rPr lang="en-US" b="0" baseline="0" dirty="0"/>
              <a:t> tab, in the </a:t>
            </a:r>
            <a:r>
              <a:rPr lang="en-US" b="1" baseline="0" dirty="0"/>
              <a:t>Drawing</a:t>
            </a:r>
            <a:r>
              <a:rPr lang="en-US" b="0" baseline="0" dirty="0"/>
              <a:t> group, click </a:t>
            </a:r>
            <a:r>
              <a:rPr lang="en-US" b="1" baseline="0" dirty="0"/>
              <a:t>Shapes</a:t>
            </a:r>
            <a:r>
              <a:rPr lang="en-US" b="0" baseline="0" dirty="0"/>
              <a:t>, and then under </a:t>
            </a:r>
            <a:r>
              <a:rPr lang="en-US" b="1" baseline="0" dirty="0"/>
              <a:t>Rectangles</a:t>
            </a:r>
            <a:r>
              <a:rPr lang="en-US" b="0" baseline="0" dirty="0"/>
              <a:t> click </a:t>
            </a:r>
            <a:r>
              <a:rPr lang="en-US" b="1" baseline="0" dirty="0"/>
              <a:t>Rectangle</a:t>
            </a:r>
            <a:r>
              <a:rPr lang="en-US" b="0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Select the rectangle. Under </a:t>
            </a:r>
            <a:r>
              <a:rPr lang="en-US" b="1" baseline="0" dirty="0"/>
              <a:t>Drawing Tools</a:t>
            </a:r>
            <a:r>
              <a:rPr lang="en-US" b="0" baseline="0" dirty="0"/>
              <a:t>, on the </a:t>
            </a:r>
            <a:r>
              <a:rPr lang="en-US" b="1" baseline="0" dirty="0"/>
              <a:t>Format</a:t>
            </a:r>
            <a:r>
              <a:rPr lang="en-US" b="0" baseline="0" dirty="0"/>
              <a:t> tab, in the </a:t>
            </a:r>
            <a:r>
              <a:rPr lang="en-US" b="1" baseline="0" dirty="0"/>
              <a:t>Shape Styles </a:t>
            </a:r>
            <a:r>
              <a:rPr lang="en-US" b="0" baseline="0" dirty="0"/>
              <a:t>group, click the </a:t>
            </a:r>
            <a:r>
              <a:rPr lang="en-US" b="1" baseline="0" dirty="0"/>
              <a:t>Format Shape </a:t>
            </a:r>
            <a:r>
              <a:rPr lang="en-US" b="0" baseline="0" dirty="0"/>
              <a:t>dialog box. In the </a:t>
            </a:r>
            <a:r>
              <a:rPr lang="en-US" b="1" baseline="0" dirty="0"/>
              <a:t>Format Shape </a:t>
            </a:r>
            <a:r>
              <a:rPr lang="en-US" b="0" baseline="0" dirty="0"/>
              <a:t>dialog box, click </a:t>
            </a:r>
            <a:r>
              <a:rPr lang="en-US" b="1" baseline="0" dirty="0"/>
              <a:t>Fill</a:t>
            </a:r>
            <a:r>
              <a:rPr lang="en-US" b="0" baseline="0" dirty="0"/>
              <a:t> in the left pane, in the </a:t>
            </a:r>
            <a:r>
              <a:rPr lang="en-US" b="1" baseline="0" dirty="0"/>
              <a:t>Fill</a:t>
            </a:r>
            <a:r>
              <a:rPr lang="en-US" b="0" baseline="0" dirty="0"/>
              <a:t> pane, select </a:t>
            </a:r>
            <a:r>
              <a:rPr lang="en-US" b="1" baseline="0" dirty="0"/>
              <a:t>Picture or texture fill</a:t>
            </a:r>
            <a:r>
              <a:rPr lang="en-US" b="0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the button next to </a:t>
            </a:r>
            <a:r>
              <a:rPr lang="en-US" b="1" baseline="0" dirty="0"/>
              <a:t>Texture</a:t>
            </a:r>
            <a:r>
              <a:rPr lang="en-US" baseline="0" dirty="0"/>
              <a:t>, and then click </a:t>
            </a:r>
            <a:r>
              <a:rPr lang="en-US" b="1" baseline="0" dirty="0"/>
              <a:t>Granite </a:t>
            </a:r>
            <a:r>
              <a:rPr lang="en-US" baseline="0" dirty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Under </a:t>
            </a:r>
            <a:r>
              <a:rPr lang="en-US" b="1" baseline="0" dirty="0"/>
              <a:t>Tiling options</a:t>
            </a:r>
            <a:r>
              <a:rPr lang="en-US" baseline="0" dirty="0"/>
              <a:t>, in the </a:t>
            </a:r>
            <a:r>
              <a:rPr lang="en-US" b="1" baseline="0" dirty="0"/>
              <a:t>Transparency</a:t>
            </a:r>
            <a:r>
              <a:rPr lang="en-US" baseline="0" dirty="0"/>
              <a:t> box, enter </a:t>
            </a:r>
            <a:r>
              <a:rPr lang="en-US" b="1" baseline="0" dirty="0"/>
              <a:t>90%</a:t>
            </a:r>
            <a:r>
              <a:rPr lang="en-US" baseline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</a:t>
            </a:r>
            <a:r>
              <a:rPr lang="en-US" baseline="0" dirty="0"/>
              <a:t> </a:t>
            </a:r>
            <a:r>
              <a:rPr lang="en-US" b="1" baseline="0" dirty="0"/>
              <a:t>Picture</a:t>
            </a:r>
            <a:r>
              <a:rPr lang="en-US" baseline="0" dirty="0"/>
              <a:t> dialog box, click </a:t>
            </a:r>
            <a:r>
              <a:rPr lang="en-US" b="1" baseline="0" dirty="0"/>
              <a:t>Line</a:t>
            </a:r>
            <a:r>
              <a:rPr lang="en-US" baseline="0" dirty="0"/>
              <a:t> </a:t>
            </a:r>
            <a:r>
              <a:rPr lang="en-US" b="1" baseline="0" dirty="0"/>
              <a:t>Color</a:t>
            </a:r>
            <a:r>
              <a:rPr lang="en-US" baseline="0" dirty="0"/>
              <a:t> in the left pane, in the </a:t>
            </a:r>
            <a:r>
              <a:rPr lang="en-US" b="1" baseline="0" dirty="0"/>
              <a:t>Line Color </a:t>
            </a:r>
            <a:r>
              <a:rPr lang="en-US" baseline="0" dirty="0"/>
              <a:t>pane, select </a:t>
            </a:r>
            <a:r>
              <a:rPr lang="en-US" b="1" baseline="0" dirty="0"/>
              <a:t>No line</a:t>
            </a:r>
            <a:r>
              <a:rPr lang="en-US" baseline="0" dirty="0"/>
              <a:t>.</a:t>
            </a:r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Artistic Effects </a:t>
            </a:r>
            <a:r>
              <a:rPr lang="en-US" baseline="0" dirty="0"/>
              <a:t>in the left pane, in the </a:t>
            </a:r>
            <a:r>
              <a:rPr lang="en-US" b="1" baseline="0" dirty="0"/>
              <a:t>Artistic Effects </a:t>
            </a:r>
            <a:r>
              <a:rPr lang="en-US" baseline="0" dirty="0"/>
              <a:t>pane, click the button next to </a:t>
            </a:r>
            <a:r>
              <a:rPr lang="en-US" b="1" baseline="0" dirty="0"/>
              <a:t>Artistic Effect</a:t>
            </a:r>
            <a:r>
              <a:rPr lang="en-US" baseline="0" dirty="0"/>
              <a:t>, click </a:t>
            </a:r>
            <a:r>
              <a:rPr lang="en-US" b="1" baseline="0" dirty="0"/>
              <a:t>Photocopy</a:t>
            </a:r>
            <a:r>
              <a:rPr lang="en-US" baseline="0" dirty="0"/>
              <a:t> (fifth row),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In the </a:t>
            </a:r>
            <a:r>
              <a:rPr lang="en-US" b="1" baseline="0" dirty="0"/>
              <a:t>Transparency</a:t>
            </a:r>
            <a:r>
              <a:rPr lang="en-US" baseline="0" dirty="0"/>
              <a:t> box, enter </a:t>
            </a:r>
            <a:r>
              <a:rPr lang="en-US" b="1" baseline="0" dirty="0"/>
              <a:t>94%</a:t>
            </a:r>
            <a:r>
              <a:rPr lang="en-US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In the </a:t>
            </a:r>
            <a:r>
              <a:rPr lang="en-US" b="1" baseline="0" dirty="0"/>
              <a:t>Detail</a:t>
            </a:r>
            <a:r>
              <a:rPr lang="en-US" baseline="0" dirty="0"/>
              <a:t> box, enter </a:t>
            </a:r>
            <a:r>
              <a:rPr lang="en-US" b="1" baseline="0" dirty="0"/>
              <a:t>9</a:t>
            </a:r>
            <a:r>
              <a:rPr lang="en-US" baseline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 Picture </a:t>
            </a:r>
            <a:r>
              <a:rPr lang="en-US" baseline="0" dirty="0"/>
              <a:t>dialog box, click </a:t>
            </a:r>
            <a:r>
              <a:rPr lang="en-US" b="1" baseline="0" dirty="0"/>
              <a:t>Picture Corrections </a:t>
            </a:r>
            <a:r>
              <a:rPr lang="en-US" baseline="0" dirty="0"/>
              <a:t>in the left pane, in the </a:t>
            </a:r>
            <a:r>
              <a:rPr lang="en-US" b="1" baseline="0" dirty="0"/>
              <a:t>Picture Corrections </a:t>
            </a:r>
            <a:r>
              <a:rPr lang="en-US" baseline="0" dirty="0"/>
              <a:t>pane, under </a:t>
            </a:r>
            <a:r>
              <a:rPr lang="en-US" b="1" baseline="0" dirty="0"/>
              <a:t>Brightness and Contrast</a:t>
            </a:r>
            <a:r>
              <a:rPr lang="en-US" baseline="0" dirty="0"/>
              <a:t>, in the </a:t>
            </a:r>
            <a:r>
              <a:rPr lang="en-US" b="1" baseline="0" dirty="0"/>
              <a:t>Contrast</a:t>
            </a:r>
            <a:r>
              <a:rPr lang="en-US" baseline="0" dirty="0"/>
              <a:t> box, enter </a:t>
            </a:r>
            <a:r>
              <a:rPr lang="en-US" b="1" baseline="0" dirty="0"/>
              <a:t>35%</a:t>
            </a:r>
            <a:r>
              <a:rPr lang="en-US" baseline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Also in the </a:t>
            </a:r>
            <a:r>
              <a:rPr lang="en-US" b="1" baseline="0" dirty="0"/>
              <a:t>Format Shape </a:t>
            </a:r>
            <a:r>
              <a:rPr lang="en-US" baseline="0" dirty="0"/>
              <a:t>dialog box, click </a:t>
            </a:r>
            <a:r>
              <a:rPr lang="en-US" b="1" baseline="0" dirty="0"/>
              <a:t>Size</a:t>
            </a:r>
            <a:r>
              <a:rPr lang="en-US" baseline="0" dirty="0"/>
              <a:t> in the left pane, in the </a:t>
            </a:r>
            <a:r>
              <a:rPr lang="en-US" b="1" baseline="0" dirty="0"/>
              <a:t>Size</a:t>
            </a:r>
            <a:r>
              <a:rPr lang="en-US" baseline="0" dirty="0"/>
              <a:t> pane, under </a:t>
            </a:r>
            <a:r>
              <a:rPr lang="en-US" b="1" baseline="0" dirty="0"/>
              <a:t>Size and rotate</a:t>
            </a:r>
            <a:r>
              <a:rPr lang="en-US" baseline="0" dirty="0"/>
              <a:t>, enter </a:t>
            </a:r>
            <a:r>
              <a:rPr lang="en-US" b="1" baseline="0" dirty="0"/>
              <a:t>7.5” </a:t>
            </a:r>
            <a:r>
              <a:rPr lang="en-US" baseline="0" dirty="0"/>
              <a:t>in the </a:t>
            </a:r>
            <a:r>
              <a:rPr lang="en-US" b="1" baseline="0" dirty="0"/>
              <a:t>Height</a:t>
            </a:r>
            <a:r>
              <a:rPr lang="en-US" baseline="0" dirty="0"/>
              <a:t> box and </a:t>
            </a:r>
            <a:r>
              <a:rPr lang="en-US" b="1" baseline="0" dirty="0"/>
              <a:t>10” </a:t>
            </a:r>
            <a:r>
              <a:rPr lang="en-US" baseline="0" dirty="0"/>
              <a:t>in the </a:t>
            </a:r>
            <a:r>
              <a:rPr lang="en-US" b="1" baseline="0" dirty="0"/>
              <a:t>Width</a:t>
            </a:r>
            <a:r>
              <a:rPr lang="en-US" baseline="0" dirty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Select the rectangle. On the </a:t>
            </a:r>
            <a:r>
              <a:rPr lang="en-US" b="1" baseline="0" dirty="0"/>
              <a:t>Home</a:t>
            </a:r>
            <a:r>
              <a:rPr lang="en-US" baseline="0" dirty="0"/>
              <a:t> tab, in the </a:t>
            </a:r>
            <a:r>
              <a:rPr lang="en-US" b="1" baseline="0" dirty="0"/>
              <a:t>Drawing</a:t>
            </a:r>
            <a:r>
              <a:rPr lang="en-US" baseline="0" dirty="0"/>
              <a:t> group, click </a:t>
            </a:r>
            <a:r>
              <a:rPr lang="en-US" b="1" baseline="0" dirty="0"/>
              <a:t>Arrange</a:t>
            </a:r>
            <a:r>
              <a:rPr lang="en-US" baseline="0" dirty="0"/>
              <a:t>, point to </a:t>
            </a:r>
            <a:r>
              <a:rPr lang="en-US" b="1" baseline="0" dirty="0"/>
              <a:t>Align</a:t>
            </a:r>
            <a:r>
              <a:rPr lang="en-US" baseline="0" dirty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Middle</a:t>
            </a:r>
            <a:r>
              <a:rPr lang="en-US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Click </a:t>
            </a:r>
            <a:r>
              <a:rPr lang="en-US" b="1" baseline="0" dirty="0"/>
              <a:t>Align Center</a:t>
            </a:r>
            <a:r>
              <a:rPr lang="en-US" baseline="0" dirty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C038FD-8DB6-40E4-AF18-AAF0D67676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44F93E-9476-46DB-825B-B125367D0D9A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002474-D3D6-489A-947D-5AF1A60DE6D1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71AE35-AEC5-44A7-AFB0-7D23C3AF305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9CA4F4-94FF-44DE-8CBC-94D1B341974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2EB5CD-900C-4E48-97EC-9911949308D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DF11AF-9338-4AFF-96D5-20B13BCDCB7C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56264DD-BAB6-4073-BE81-EA822717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901FEE-F738-4815-AB1E-CAAD457D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E46A47D-A60B-415C-9F58-D2156715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48F11C8-9FB9-481E-9EE0-93C303B95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52BC02C-954F-4454-AA73-7188E1BF4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396F78F-5409-4951-831D-E7F77A023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341E7D4-B52F-4EBA-B12C-8C0674DB9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ED046EC-0F7E-4B09-8A36-52DF042E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DEE8685-122A-4883-9073-7109B0A0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E06B7D6-5AFC-4050-91EA-4D11457B4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2C00586-6069-4271-BBA7-E0454CEF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165952C-E769-45F0-83C0-EBC7F9B4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A80ADD0-3C72-4BDA-83AB-7A7BE53F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F9E16BD-4C78-4C70-A382-152D5983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57E22BB-51D2-47D9-8B7B-91F14A17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8E50DF1-A847-498D-90AC-AD07B74AB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5380A8A-E142-40E2-9B0B-FAAC1360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342B6A9-03E3-420C-8A85-2AD66143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F574448-41CF-49B3-9FC3-4B81FBC2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51B71EB-F471-4D2E-AD99-F7BD3BDD7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33C904D-85A5-4032-8BD0-B43D9B799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65D00F2-2661-4575-83AE-51B62172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3A2A269-F8FE-4F63-970A-29B2ABEFA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CA9F598-C5F0-4CA0-84CE-B4EC850BE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EF7AD88-EE26-49D1-882D-947BA756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532AD61-F962-40E0-BB37-9DAA229E6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FB9D869-B887-4ACE-B769-701D340F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CF115EE-FE77-414F-BFC8-1A0EA3B8D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3277B14-6C56-4D00-91C1-004958F3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C13F985-3D28-4DE0-A465-949FC9D8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E743073-3938-41D5-9F04-5CCB8471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1466487-24A5-47ED-9118-328EAFE07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20A36D7-23CA-4E49-8C90-463A0605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1E67D91-EDC7-45D0-B780-ABE407364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B021A55F-08FD-477C-BE47-AD8EC13F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AFB3050-D3F8-4902-A230-9C25C1C3E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27A387FB-4687-4A86-A446-3C9DB65C7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48D81419-E149-48C2-ACD2-4E6CCC19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31B3D9A8-7760-4B15-A358-4EFCE3C8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49F0CEA6-9A03-4620-BD24-4FFBDB35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F1FF563F-147A-42D5-9EC8-C1DFA63F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3900657A-2B34-48ED-812F-6837A213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2177D384-9E8E-429D-A49C-7851573A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84181EA4-448E-4F2C-820F-2E81CC3D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028EA49-AB2C-43D6-BED7-9120EC7E2078}"/>
              </a:ext>
            </a:extLst>
          </p:cNvPr>
          <p:cNvSpPr/>
          <p:nvPr/>
        </p:nvSpPr>
        <p:spPr>
          <a:xfrm>
            <a:off x="-152400" y="105867"/>
            <a:ext cx="9448800" cy="889495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3B6F4AF-45B8-469C-941B-8806B22BC24A}"/>
              </a:ext>
            </a:extLst>
          </p:cNvPr>
          <p:cNvSpPr txBox="1">
            <a:spLocks/>
          </p:cNvSpPr>
          <p:nvPr/>
        </p:nvSpPr>
        <p:spPr>
          <a:xfrm>
            <a:off x="0" y="4267200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342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One is not worse than another.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342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Not the only things abominable to God.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0806E-7BC3-457E-96C8-08DEDF8F3AB0}"/>
              </a:ext>
            </a:extLst>
          </p:cNvPr>
          <p:cNvSpPr txBox="1"/>
          <p:nvPr/>
        </p:nvSpPr>
        <p:spPr>
          <a:xfrm>
            <a:off x="37322" y="106182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HAUGHTY EYES</a:t>
            </a:r>
          </a:p>
          <a:p>
            <a:pPr algn="r"/>
            <a:endParaRPr lang="en-US" sz="2400" b="1" dirty="0">
              <a:solidFill>
                <a:srgbClr val="393427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A LYING TONGUE</a:t>
            </a:r>
          </a:p>
          <a:p>
            <a:pPr algn="r"/>
            <a:endParaRPr lang="en-US" sz="2400" b="1" dirty="0">
              <a:solidFill>
                <a:srgbClr val="393427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HANDS THAT SHED          INNOCENT BLOOD</a:t>
            </a:r>
          </a:p>
          <a:p>
            <a:pPr algn="r"/>
            <a:endParaRPr lang="en-US" sz="2400" b="1" dirty="0">
              <a:solidFill>
                <a:srgbClr val="393427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DEVISING WICKED PLANS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B9715C-A349-407A-9AA1-EDA30C857709}"/>
              </a:ext>
            </a:extLst>
          </p:cNvPr>
          <p:cNvSpPr txBox="1"/>
          <p:nvPr/>
        </p:nvSpPr>
        <p:spPr>
          <a:xfrm>
            <a:off x="4761722" y="106182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FEET THAT RUN </a:t>
            </a:r>
          </a:p>
          <a:p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RAPIDLY TO EVIL</a:t>
            </a:r>
          </a:p>
          <a:p>
            <a:endParaRPr lang="en-US" sz="2400" b="1" dirty="0">
              <a:solidFill>
                <a:srgbClr val="393427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FALSE WITNESS                        THAT SPEAKS LIES</a:t>
            </a:r>
          </a:p>
          <a:p>
            <a:endParaRPr lang="en-US" sz="2400" b="1" dirty="0">
              <a:solidFill>
                <a:srgbClr val="393427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393427"/>
                </a:solidFill>
                <a:latin typeface="Garamond" panose="02020404030301010803" pitchFamily="18" charset="0"/>
              </a:rPr>
              <a:t>SPREADING STRIFE AMONG BROTHERS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196AAB-27A2-467A-8257-874FF7F3AD24}"/>
              </a:ext>
            </a:extLst>
          </p:cNvPr>
          <p:cNvSpPr txBox="1"/>
          <p:nvPr/>
        </p:nvSpPr>
        <p:spPr>
          <a:xfrm>
            <a:off x="3921125" y="128792"/>
            <a:ext cx="5069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Seven Abominations</a:t>
            </a:r>
          </a:p>
        </p:txBody>
      </p:sp>
    </p:spTree>
    <p:extLst>
      <p:ext uri="{BB962C8B-B14F-4D97-AF65-F5344CB8AC3E}">
        <p14:creationId xmlns:p14="http://schemas.microsoft.com/office/powerpoint/2010/main" val="10397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960438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4393" y="1009948"/>
            <a:ext cx="81807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Seven Abominations</a:t>
            </a:r>
          </a:p>
          <a:p>
            <a:pPr algn="r"/>
            <a:r>
              <a:rPr lang="en-US" sz="3200" b="1" dirty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Proverbs 6:16-19</a:t>
            </a:r>
          </a:p>
        </p:txBody>
      </p:sp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B7BD6-BD89-44D2-ADC9-EEBAB84167D2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476FB3-16B8-447B-BDA3-5FE80ECDBE90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65C02D-9069-4744-BBAB-8DA3EC1BB0B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7CE87C-78FD-4BBF-924E-5AE22B43A1B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DED5D8-9EB0-4B1C-A338-2742071EC58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97D20-3D6D-47BC-82EE-53F3275C47CB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7EB7015-FA80-4C6F-A536-E875885C2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DBB49B9-6C72-423A-B2C6-770BF934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454D8AF-BDB3-4FB3-85EE-71914F50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0DBDAB0-5D92-4D1A-B32E-BF177E0C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7692B92-8474-4EEC-BD3C-C5461AC7E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77EB057-A9E8-4A8D-B76B-58A98297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2BC6C2E-37A1-457B-B0A0-989CA9426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B397C96-5B95-465B-AB9E-D1F7027A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11C2FCE-5098-4581-8503-EEC0D1DB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DDA6EBD-2E0E-4F9B-94F4-732F8B1F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3F86D67-60B0-4447-83FE-C4806934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B2B0F81-EDF6-4E9A-B891-6C1AA213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D763F71-A18F-4FB7-9044-CED2F05BD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805D3D7-51B7-4A74-B929-FE46B39AA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B6D66B4-4C12-44D6-BC9E-063338B3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6FF0CD5-9D14-45D6-ACEF-01CBEC12E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CC8CB54-13DE-47AD-8B39-4E623CCF4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B981FD6-C360-4230-8430-319071C8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A0EE22B-9A2D-40AE-B031-FEFC87AF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38AA62B-342C-4044-835E-A7DC86DD8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1CD5B94-6564-4E01-A745-92BA7B39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849FC10-BBD6-4646-A729-0DF43C38E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06F66FD-C756-4A13-8E2E-6E598B31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C0224F4-E3D3-42ED-A4CD-7366D091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02566D9-D42C-4CE0-8F1E-21EED8A9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321B147-4D0E-450E-8339-8C798D19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5FE2AF2-4368-4312-9511-6C93E976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4F8B116-9BA0-4CD9-87CB-88270CD1B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06E3BA1-E7CD-4B5B-BA1F-A730C1E1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F0C2A4-67EF-4387-8F7A-B165E2B1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84208F7-318F-4A8C-8E5D-3B9D5B194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38C9D59-3691-4A4A-A37B-790B9804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98AF8DC-3D70-446E-92DB-1D2A538F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D61BE29-5978-4B8A-90BD-EACC12D44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76D09A0-6F5D-4680-9971-D08B7F38A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73ECB9C7-8312-4AC8-A64F-242D4A5AD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68D97FA2-9FF3-4373-93F9-DFF70E25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CDD1F650-2E4E-4255-9C9B-5D097858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62F19375-E77E-4BA5-BA88-E9FBDED0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3521C26D-6487-4D41-8EEC-ED797E31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FC5932F-D945-44AE-903D-AB91F017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81A588CC-7F51-4002-8A73-8C1F4EAFD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C8C3199F-755E-41C2-9440-8A7DA16C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77FFC220-75F8-498A-A191-6230FEAD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0FB5DCF-F6D7-4D71-9E60-05FAF99A116E}"/>
              </a:ext>
            </a:extLst>
          </p:cNvPr>
          <p:cNvSpPr/>
          <p:nvPr/>
        </p:nvSpPr>
        <p:spPr>
          <a:xfrm>
            <a:off x="-152400" y="105867"/>
            <a:ext cx="9448800" cy="889495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CE3BA3-7135-4CB7-A7B3-D602637F940E}"/>
              </a:ext>
            </a:extLst>
          </p:cNvPr>
          <p:cNvSpPr txBox="1"/>
          <p:nvPr/>
        </p:nvSpPr>
        <p:spPr>
          <a:xfrm>
            <a:off x="7002096" y="128792"/>
            <a:ext cx="198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PRIDE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F189F6-2786-4DD0-91DF-4D5BB1338FA2}"/>
              </a:ext>
            </a:extLst>
          </p:cNvPr>
          <p:cNvSpPr txBox="1"/>
          <p:nvPr/>
        </p:nvSpPr>
        <p:spPr>
          <a:xfrm>
            <a:off x="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Pride is seated in the soul.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The “proud look.”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Comes from various sources.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Shuts us out of the kingdom of God!              (James 4:6, Matt. 5:3, James 4:10)</a:t>
            </a:r>
          </a:p>
        </p:txBody>
      </p:sp>
    </p:spTree>
    <p:extLst>
      <p:ext uri="{BB962C8B-B14F-4D97-AF65-F5344CB8AC3E}">
        <p14:creationId xmlns:p14="http://schemas.microsoft.com/office/powerpoint/2010/main" val="3837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329444-E821-4C55-8CD3-E6BB4AD1E59D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682A6-98A3-40FF-ACB2-DD47C517EB8A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6C231F-6066-43DF-A851-1617BE1E225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F5A4BB-F40D-4FF7-8598-6AC38D8B7CA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D7DD7C-A209-48FA-8F98-39427805A7C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ECF1B5-9223-4B8B-BFF3-F9F152E801FF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8D93D9D-9964-4421-90AB-5AB01CE3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8B1CA19-34BB-4100-B4C1-562639A4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2AE2CC9-874C-4192-B27C-839DB713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F32C7A0-36AE-4F0D-A544-C93625154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F19E887-2479-40FD-B4E3-F3C25C919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6A8C27-B4E4-4DF8-B4D2-F1AE3AC6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A617347-EF7A-460F-B102-6D9A6C657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591AD65-8479-4222-B1B7-BA251B39E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53CB213-3206-40C0-AF21-11BE59BF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50BDED2-28A9-456D-A75A-64CE1A4F3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426A34A-EFB3-44AB-ABE3-BA025E90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D4FBE64-0A0A-41B1-AAEE-18628D999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351EEC3-FAAF-40D9-A7B9-452FDAE4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D610703-8F4B-45D5-B3AC-FBCFB8B9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B3AE05-8764-4F94-BFE5-772973B3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1A97EDF-181E-4B3A-888C-97B3CC282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6ECBFD6-18EC-480B-BAF9-0E44B62CC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B24E9B6-A72F-45A3-A93B-388439B0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81C76E3-5478-43A1-9593-CBD6C61C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25C0C82-B632-4C03-BC11-7F0B0115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00E05865-09C2-419E-BECB-85CB1E748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922C69D6-E544-4E03-9CEC-7BD659DA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B04399E-4334-4249-954A-C09E28356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D38AA96A-B6E9-4071-8FAA-0DF0BF3C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7489F03-EAD6-4BBC-AFCC-C972AAD16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1961F2F-9066-4795-BF64-174D934A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17BFF61-3BBF-4699-965D-53E44AE6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0852B9E-3CA9-4D6D-B606-CD1925BB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7FB779A-4798-4F1A-916D-35B91BA45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C450BB9-EE9F-4A98-B510-459E78B2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DFB4F70-D68C-441C-855A-485286AC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758564C4-4204-4B44-9A19-A46DFBF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1E9D7A5D-A56E-4BE9-B443-BA7CC2ED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57D5D7B-7849-4872-BF4A-DB70C3991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2BE68144-0D99-42A5-810F-388E742BB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A66876F6-52E8-480B-9AED-85F25A49E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E52A6B85-FEB6-492E-8EEA-FD4F011B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A032B20B-AF05-4E96-B3D6-A9507FF9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8F61EF83-184C-4D26-8C98-4D5443715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934065F9-7C59-44B7-8180-70C1D207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4E5FC4F6-EDBC-4AC9-89D8-00E3069E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DBC62CB7-C2C4-401F-BAE8-188FC724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BA94094F-AA36-464C-A4CA-F686AD37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413B45D9-109D-4E7D-88BD-45203C78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F73F9C0-0F71-42CE-AC31-04830492F4C3}"/>
              </a:ext>
            </a:extLst>
          </p:cNvPr>
          <p:cNvSpPr/>
          <p:nvPr/>
        </p:nvSpPr>
        <p:spPr>
          <a:xfrm>
            <a:off x="-152400" y="105867"/>
            <a:ext cx="9448800" cy="889495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C5D1B7-CFE7-41D3-96C8-9E45026ED3C6}"/>
              </a:ext>
            </a:extLst>
          </p:cNvPr>
          <p:cNvSpPr txBox="1"/>
          <p:nvPr/>
        </p:nvSpPr>
        <p:spPr>
          <a:xfrm>
            <a:off x="0" y="1371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God abhors deceitfulness.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Why?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God’s attitude is to punish                               the lying tongue. (Rev. 22:15)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133FBD-7DAC-48D8-92EF-96761657D300}"/>
              </a:ext>
            </a:extLst>
          </p:cNvPr>
          <p:cNvSpPr txBox="1"/>
          <p:nvPr/>
        </p:nvSpPr>
        <p:spPr>
          <a:xfrm>
            <a:off x="3792563" y="128792"/>
            <a:ext cx="519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A LYING TONGUE</a:t>
            </a:r>
          </a:p>
        </p:txBody>
      </p:sp>
    </p:spTree>
    <p:extLst>
      <p:ext uri="{BB962C8B-B14F-4D97-AF65-F5344CB8AC3E}">
        <p14:creationId xmlns:p14="http://schemas.microsoft.com/office/powerpoint/2010/main" val="1511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83B13D-1CF0-4B8E-A4BC-48EF44735273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628363-B014-4AA8-8F94-CE848D222832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F158D5-9E3A-4F2C-9AE9-D5F792F9BC2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67A503-3745-48A5-A68E-9DCDDFD67C3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330A56-2B30-4349-AB88-4D1A0EBEAC8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AD4A72-365D-472A-89BE-20B7566C7CAA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144B6E9-6A18-4B9B-AB69-BFA4B279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99E31D4-D537-4829-851C-F420B245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7DDC45C-60CC-4B1E-8836-7851ADBDB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00692F2-2151-4C06-85AD-CA996ABFD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ADC16C-F7E4-4B51-A44F-4C768015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E0EEC5A-FE48-467D-9C68-1FC68E88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992054F-E985-4692-BCF8-1CCB049F9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B2FE9A8-8D5D-4281-89B3-C10B0868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33BC3CF-7DA6-485C-9928-0B2BE2383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6AFC145-AB17-46B4-BB5F-23A0D4D11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EF5688B-93E4-4AA8-9152-91D175EA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16CAB77-6C55-4325-8851-942C786D3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FA18908-9CD1-4F7A-B95B-E88292A60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0E47C0B-2ACA-42EC-8836-BE4316D1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0178828-37B2-4B04-A263-E1132DB5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7E5E1A2-BB68-4D83-8B0E-015F3977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6C36F70-F5ED-4C28-AE82-4CFA66C2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A374C67-BB6D-4EF0-A876-F8F1981F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FE44A82-61C7-4834-B45F-ACF6565E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10FE10C-AD36-42E8-A97E-C627C63F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5A28044-EBF0-488E-9029-C291E0C9C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10FCDE1-E187-4AAD-812D-2421D1FD2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4AFA55A-8E6A-4863-9574-10381DB41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ACE4216F-3E22-4886-8590-962DAE8E4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910DEB0-7267-46AC-91E8-8DDB5117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A0A64AE-CFDA-4830-885E-ED66A085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BBF994A-1613-47DE-8482-45B4D05FA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4B0B206-4199-4E2B-BA4E-E7DC3CFC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AA67532-1780-4DA5-AFB5-F5B2D22C2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F5FCA96-A862-4441-BD32-2A72A113D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B68E58-FE64-4352-B72A-5BDC769B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7105A6B4-E4A9-4457-980A-8EF65D554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D1008C2E-C67E-4BBA-8D63-93C1B70CA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264DCBB-3CCA-47C1-8201-61273441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386B08A4-400F-49BB-9975-5AFC5A83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611C8EE-2CAB-4921-AF56-7F37A88E7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746489A5-95C7-4E50-B465-DB09B683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B1386692-9454-4504-8330-A8993900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9349AD0D-92DA-4BDF-9453-17EF9FF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22688304-9B5C-402F-B319-987A24214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3984CAF6-93AB-44F4-881A-0B89F6614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C4927FE6-ACB0-4C01-BC21-87539E584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F9CA4A12-8208-406D-9371-20E14144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0198CCBE-97FC-4703-AC25-06B20F0FF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84DEF4D-710E-4092-AB2F-F3D37B6C553B}"/>
              </a:ext>
            </a:extLst>
          </p:cNvPr>
          <p:cNvSpPr/>
          <p:nvPr/>
        </p:nvSpPr>
        <p:spPr>
          <a:xfrm>
            <a:off x="-152400" y="105866"/>
            <a:ext cx="9448800" cy="1502527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246D7E-F463-4E38-884F-537FD311818C}"/>
              </a:ext>
            </a:extLst>
          </p:cNvPr>
          <p:cNvSpPr txBox="1"/>
          <p:nvPr/>
        </p:nvSpPr>
        <p:spPr>
          <a:xfrm>
            <a:off x="0" y="160000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Violence in our society.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Abortions</a:t>
            </a: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2021 Nationally: 625,978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1F1162-F5A9-4075-AEA7-3EF2226432F4}"/>
              </a:ext>
            </a:extLst>
          </p:cNvPr>
          <p:cNvSpPr txBox="1"/>
          <p:nvPr/>
        </p:nvSpPr>
        <p:spPr>
          <a:xfrm>
            <a:off x="3069931" y="128792"/>
            <a:ext cx="5920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HANDS THAT SHED</a:t>
            </a:r>
          </a:p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INNOCENT BLOOD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7D27ED-C991-3473-FC53-CD6FD7AB9368}"/>
              </a:ext>
            </a:extLst>
          </p:cNvPr>
          <p:cNvSpPr txBox="1"/>
          <p:nvPr/>
        </p:nvSpPr>
        <p:spPr>
          <a:xfrm>
            <a:off x="346075" y="3522821"/>
            <a:ext cx="4093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Pasadena</a:t>
            </a:r>
          </a:p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The Woodlands</a:t>
            </a:r>
          </a:p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Beaumont</a:t>
            </a:r>
          </a:p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Conroe</a:t>
            </a:r>
          </a:p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Atascocita</a:t>
            </a:r>
          </a:p>
          <a:p>
            <a:pPr algn="r"/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Huntsville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49051F-5B8E-3438-B74F-32EAF1C996BC}"/>
              </a:ext>
            </a:extLst>
          </p:cNvPr>
          <p:cNvSpPr txBox="1"/>
          <p:nvPr/>
        </p:nvSpPr>
        <p:spPr>
          <a:xfrm>
            <a:off x="4501234" y="3540919"/>
            <a:ext cx="478137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146,716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118,402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112,193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108,248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  89,121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48,552</a:t>
            </a:r>
          </a:p>
          <a:p>
            <a:r>
              <a:rPr lang="en-US" sz="3000" b="1" dirty="0">
                <a:solidFill>
                  <a:srgbClr val="393427"/>
                </a:solidFill>
                <a:latin typeface="Georgia" panose="02040502050405020303" pitchFamily="18" charset="0"/>
              </a:rPr>
              <a:t>+ 2,746</a:t>
            </a:r>
          </a:p>
        </p:txBody>
      </p:sp>
    </p:spTree>
    <p:extLst>
      <p:ext uri="{BB962C8B-B14F-4D97-AF65-F5344CB8AC3E}">
        <p14:creationId xmlns:p14="http://schemas.microsoft.com/office/powerpoint/2010/main" val="1893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41EC8D-92AE-4D23-AFF6-02961D3978DC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B734D8-0334-489B-94C2-19C1A0F3A0CD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B106DB-2F18-4B8E-8FA9-9CE11986C06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713C5D-CB20-41F2-88AA-2F356F1B9DD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187941-E7ED-44FB-B250-835518375D7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60AB-C086-4FE8-B167-EB191255CFEE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F32742C-19CD-47CA-8971-1FBE2D500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91F5984-D826-4DC2-AD53-F80B2FB11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147ADDC-8E0F-4213-AAB9-0EC4FD83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37F1032-9E97-474E-87EE-4AD638B5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5E470A7-2142-41BB-B225-3E72E61B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D23CC45-7C3C-4540-963B-F721C210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1C27690-FDD5-49AE-8D5E-1F29D176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74CBF82-CEB3-4366-ABF9-92C2D939E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22536B9-07F0-43DA-83BD-65DFE2CDC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7DD5755-DEFD-453D-9F0A-1885D90A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C92EF01-BDC8-4427-9AF8-EAC75938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D764877-0B9B-491C-84D4-08949C8D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4564C78-FCF9-4325-A68E-61DAC9E2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B7FB645-79AF-4B14-BF76-63566C2B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DD8F867-2A1B-43BF-B91A-A680DCCD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B05BDAC-9F25-4FBF-8D1E-84154B1DF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AD73EE2-43FB-4382-91A6-C8DF42DB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DDDBF5E-21DE-4C27-B32A-097EC7D5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C46A210-1654-445B-A697-06AB9327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60DA69F-D1C4-4DE8-82CD-D082EA42E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9DAB711-14B8-46AB-B275-570A06BE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790D2DA-4CC3-46CB-B035-2CDCFCA8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C8198FE-298A-4CAC-B1D2-FF485F65C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275A4AA-27AF-4E3E-A0B1-558C9309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7D6C793-0713-4212-82F6-B985E63D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C074C6C-B0F8-4D2E-A486-BA34EC16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4B47D6E-1B8F-4B85-89F3-7056DDDC7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E9FFDA8-7CDE-4AC6-8529-49F5073A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3AA9889-FA83-41E6-A0F6-A91B956B2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580691D-D520-41EE-9833-00BCF3570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0939B28-196E-4C00-A064-2CE7C062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3252AE4-4F05-4C9C-A5A9-8F5C0B9CB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0A1CF82-B04D-421B-9339-331B0C0C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7AF10FF-F084-4797-AE5F-A5C531C2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38A9C097-1521-43F5-94BB-5974F2D3C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6A0EEEF-929B-44EB-9FE5-08516F70B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FB459EBC-AFB5-4360-A953-0C797192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946B474F-7510-40FB-B32C-8834F210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DD52D5E0-03F4-4B9F-B0BB-0CBD5F12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AB7DD974-B2B9-4329-916A-55684147C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F1961F01-0041-45A4-9DFA-221528CF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1DCCAD9C-48AA-47F8-8A6C-F2F4D145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CB698C8C-3B70-4A6C-B52A-02F3FD36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091B4857-2F36-4B95-89F5-C6C89BA7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79DF4DA-B608-4588-8065-45CE60828607}"/>
              </a:ext>
            </a:extLst>
          </p:cNvPr>
          <p:cNvSpPr/>
          <p:nvPr/>
        </p:nvSpPr>
        <p:spPr>
          <a:xfrm>
            <a:off x="-152400" y="105867"/>
            <a:ext cx="9448800" cy="1542215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0CA782-E7E6-47DD-A33C-630C57E3A119}"/>
              </a:ext>
            </a:extLst>
          </p:cNvPr>
          <p:cNvSpPr txBox="1"/>
          <p:nvPr/>
        </p:nvSpPr>
        <p:spPr>
          <a:xfrm>
            <a:off x="0" y="1948862"/>
            <a:ext cx="9141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Use their abilities for evil (Prov. 6:12-15)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“thoughts of iniquity” (Is. 59:7)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Twisted, corrupted thinking.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EC7314-A58C-4F62-A2E9-957C3BAAA9E6}"/>
              </a:ext>
            </a:extLst>
          </p:cNvPr>
          <p:cNvSpPr txBox="1"/>
          <p:nvPr/>
        </p:nvSpPr>
        <p:spPr>
          <a:xfrm>
            <a:off x="3367640" y="128792"/>
            <a:ext cx="5622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HEARTS DEVISING </a:t>
            </a:r>
          </a:p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WICKED PLANS</a:t>
            </a:r>
          </a:p>
        </p:txBody>
      </p:sp>
    </p:spTree>
    <p:extLst>
      <p:ext uri="{BB962C8B-B14F-4D97-AF65-F5344CB8AC3E}">
        <p14:creationId xmlns:p14="http://schemas.microsoft.com/office/powerpoint/2010/main" val="32485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8C7E4B-7772-45CB-A3BD-FBCB79F66496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EAA0A1-DFAF-45A6-B4EF-573EC0748F17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00E884-1FC2-4AFE-A290-61FB45F3DE2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64A478-06F5-46E5-A75F-D36BCE58DB5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671936-A4F0-436F-BDAD-7E858A32FEE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5009B6-3985-47CC-9609-B3B3A1938AB9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ADCA98A-5067-4960-8086-92749084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539D059-E01C-4477-84D2-340DEBAB5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07BC62E-057F-48B3-AA99-2328F6586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1DE34D4-8AA5-40E9-AC42-771A8BD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FF64813-6325-4931-9307-7A9E61C0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DC9A8A-3478-49E2-B6E8-5BE857EC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7A97A96-C3A3-4328-A5BD-6885D76C1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0517B1-A6C5-41B5-AB9C-FDCB46471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93775FF-6A8C-49F1-B3ED-DE2D21F8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4A4BFE5-D942-446C-8794-41ACAAAA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D208DD4-76F0-4D82-99D4-BEBBB228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7E9A62C-3CD3-4E05-B1C3-177EA848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1BA50E-8C98-4F6E-AA42-38618D2B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8C84291-8858-4F83-9010-BB2592386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422832D-A103-42AB-BABD-F3B821A5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ED31A46-3215-41B1-92BC-796520A71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3E396ED-4489-49DD-A94C-D1476B3A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E493F0E-A6D6-4A79-B316-CF3538BC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1B28DE3-F5B0-466E-8D15-E8B6E754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8D5E73D-A818-4E43-9B68-3B309E6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EBE15D5-37C8-4D77-A8A5-C77B275C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971F1C86-4205-437D-A014-9AC080088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1A62820-21C5-494E-96BA-816B26E3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7675AD2-2147-4E37-A8D2-9E23DC5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78AFD15-CCFD-457A-8C62-83E4D7C66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9656100-4AF4-445B-83A8-1B1A0B0B3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8D343DB-1034-41EA-B8C6-6C6470DC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E542825-C1A6-40BD-98FE-7E7753B6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D3EA143-2510-40E9-82BF-3DABC743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D78351F-8D14-40AD-83B9-9FF141183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36C8E92-CCAF-4EEC-9A65-2845F320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3F31A06-A0BB-4DF7-B3AE-F92171AB2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3A0EB292-2A33-46F5-9E98-3DDE8CE8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F706C10-D07F-491D-9A76-04356F512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63AE715-4B0C-4E7D-976F-27175014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D809420-A375-4D2A-914F-5DE25518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D2CDBF92-A17A-4BAF-AF8D-407675EA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4E7A235A-39BB-46C1-B05C-0DA87842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F209C811-1363-4368-98C1-DFBA3D27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EF020A7C-4745-490D-9EAB-B1233EA5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526DB7C-9DE4-4951-AABB-EAB5505E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5DF05318-9518-489C-BFE2-AFFCBBA2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2B91D12A-EA2F-4E8F-9641-C22200049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0BB7E3C5-A767-4643-8035-B90E48A6A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B09A9EB-5B02-453B-A6D2-78B70D3D3768}"/>
              </a:ext>
            </a:extLst>
          </p:cNvPr>
          <p:cNvSpPr/>
          <p:nvPr/>
        </p:nvSpPr>
        <p:spPr>
          <a:xfrm>
            <a:off x="-152400" y="105867"/>
            <a:ext cx="9448800" cy="1508621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8C6C96-4A82-4EA0-9FDF-D66F9618C045}"/>
              </a:ext>
            </a:extLst>
          </p:cNvPr>
          <p:cNvSpPr txBox="1"/>
          <p:nvPr/>
        </p:nvSpPr>
        <p:spPr>
          <a:xfrm>
            <a:off x="-8254" y="188356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Not just devise evil, but carry it out.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Includes all manner of sin.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A Willing Sin.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447F1C-2ADE-4D12-80FA-9EAAAECBF9BC}"/>
              </a:ext>
            </a:extLst>
          </p:cNvPr>
          <p:cNvSpPr txBox="1"/>
          <p:nvPr/>
        </p:nvSpPr>
        <p:spPr>
          <a:xfrm>
            <a:off x="3858287" y="128792"/>
            <a:ext cx="51318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FEET THAN RUN</a:t>
            </a:r>
          </a:p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RAPIDLY TO EVIL</a:t>
            </a:r>
          </a:p>
        </p:txBody>
      </p:sp>
    </p:spTree>
    <p:extLst>
      <p:ext uri="{BB962C8B-B14F-4D97-AF65-F5344CB8AC3E}">
        <p14:creationId xmlns:p14="http://schemas.microsoft.com/office/powerpoint/2010/main" val="29256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7E8B91-7D54-4381-9107-1CFB1113BCAA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8DB2A8-A817-4E77-8AE2-214344D816FC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667E0D-C15D-4B2C-9404-A1CC5EFF8D1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0FCE6B-C36F-4896-B169-A4EA8552409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739168-36C2-4293-9B91-4E61D62670E4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99B0C-357B-46D0-B660-4A22883AA672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64A885A-96A7-431A-9CB0-1820F40B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E2A186C-97C9-4D3E-A700-FF1F8C74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36E37E3-3639-4BFE-B72D-BED48CCF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AC13FB5-4C41-45BB-B71F-17D5EBE2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4D6C86C-3134-434B-B46A-D146D54B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0BF52-F048-479A-99C9-EBAD7956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16E8604-6231-433E-94A2-C0AB4F5C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3C10E7C-567F-4346-A259-76EC05C6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30962FA-9EF5-445B-988E-CC191847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C9D62F5-D1AD-40FD-B87E-9A2AE5E95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2ED92B0-01E1-4C6E-990F-916871E99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EE09B2D-297D-4A68-9B62-717BB3AC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B24D968-14D3-4AD8-A36D-8267414F5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12A9759-44AA-4F02-9671-409E7C7B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F218D14-0040-4DE6-9646-EBD4B6A9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CF68D39-4229-4B0C-A609-52A5D8A3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FC5A49E-1257-4996-A42D-9B58F6FC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A148BD-A799-446E-B306-81F81F7C0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C4722E8-9532-4F4F-ABF6-10609EF2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2617046-D07E-4F2D-B814-40AA0A08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36251B4-1C63-4BC1-8834-650EC9A5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3D6D62F-8121-45EC-A4C0-F619193B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36AE8B7-0D30-4B2E-BBD1-7CF135C1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07D585E-34EB-442A-9665-A1D0B907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3328C54-F7D5-4DD1-9D70-355553E1B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44A65D6-2A41-496B-9319-B340557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C723305-40C1-4325-BC8B-2229EA79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F6E3FCB-150C-42CF-B4C1-CC27D7025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3120D20-2A19-418E-BB95-77EB4E38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415A705-45E6-47A8-825C-38D05370B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D4F7F1C-0CEC-47FB-BF0C-08ED040BB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F890CA6-B5EA-4F5B-9812-ED7E0497E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420D3C7-966F-4788-ABAA-26B0E0D71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8BB06F1-994A-4946-A666-A8CE3691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ED4A54A-3A49-439F-A129-C4234B14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11E0B80-CB93-4AF5-8F2A-56689C0C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8016AE4E-E871-4EF6-871E-04D8A8C0F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E1596AC8-AC2C-40CC-B008-796C0CF3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51A1AA6C-337A-43B3-B179-B5B7EA43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D8B6F1C6-5012-4F7F-B116-F58D11DA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7C731B31-439F-467B-8406-52043FF4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F63D4202-E7F6-4296-8569-78F397C3B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5E4E9F15-4AF5-4A70-82F9-336622B0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7A7BFEAF-F7AC-4624-A30D-F617392D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C537497-36CB-4DA6-B2FD-94942ED220CC}"/>
              </a:ext>
            </a:extLst>
          </p:cNvPr>
          <p:cNvSpPr/>
          <p:nvPr/>
        </p:nvSpPr>
        <p:spPr>
          <a:xfrm>
            <a:off x="-152400" y="105867"/>
            <a:ext cx="9448800" cy="1532432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FA9014-4EFD-4072-9CC9-FB002E64C3C2}"/>
              </a:ext>
            </a:extLst>
          </p:cNvPr>
          <p:cNvSpPr txBox="1"/>
          <p:nvPr/>
        </p:nvSpPr>
        <p:spPr>
          <a:xfrm>
            <a:off x="-2381" y="189885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Perjury. (Ex. 20:16)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A sin against God.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A56E40-D7C0-4F6D-B64F-89C5653B6F31}"/>
              </a:ext>
            </a:extLst>
          </p:cNvPr>
          <p:cNvSpPr txBox="1"/>
          <p:nvPr/>
        </p:nvSpPr>
        <p:spPr>
          <a:xfrm>
            <a:off x="3546023" y="128792"/>
            <a:ext cx="54441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A FALSE WITNESS </a:t>
            </a:r>
          </a:p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THAT SPEAKS LIES</a:t>
            </a:r>
          </a:p>
        </p:txBody>
      </p:sp>
    </p:spTree>
    <p:extLst>
      <p:ext uri="{BB962C8B-B14F-4D97-AF65-F5344CB8AC3E}">
        <p14:creationId xmlns:p14="http://schemas.microsoft.com/office/powerpoint/2010/main" val="18535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6E3B5B-C19B-49AF-8805-D6CF944F93C8}"/>
              </a:ext>
            </a:extLst>
          </p:cNvPr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964F2-D51B-4DC5-AC89-4CE9844BD297}"/>
                </a:ext>
              </a:extLst>
            </p:cNvPr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F01566-CBA4-43C5-9669-655C05AE9B4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E669FA-AF31-4349-AED9-5D6D0843233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4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CC059F-092C-4F2D-94C4-2CF08CBD908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6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665DE-9A14-406C-B2AE-8B20247A84FA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AD94207-A964-410E-8548-EBBF365A8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D462780-031B-4E78-AB75-55199B51D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2EAA0D7-7641-424A-8D63-B0B58C6C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2AEBBE0-133D-4CDB-8D8D-9CE0660E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AB6A78-2E96-4B20-AE29-5495FE5F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B0A4BA-A3D0-40F6-99A6-ADD3AB95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EAA1907-A0EF-4A5B-B60C-C4A8DDB3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A65FE26-823B-47D2-A971-BD243DC5C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F527FF9-4AAA-499E-B89F-68E35A4B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752256A-D363-4361-9640-AEAEEC0A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F96234E-5C13-4DCD-825A-41484972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0348F6E-D03C-4166-AE75-C2FD68ADA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105B1C9-0219-4EEC-B569-4696E542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81646D0-3740-4115-9CF4-7365C1E95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FD785EC-E311-4CB7-B06E-B3A9ED8E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E71534D-E1F2-4A89-B74A-96D4D807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D9F4E31-E264-410C-8C49-D5FA3C060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E09FDA9-F3E6-4591-8848-0BA32649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0416A77-2753-4FA9-B798-E41A842CD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B770818-F983-4661-9F01-336BA0C8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3565CE7-EDC6-4BD7-A627-7C389C16A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955E12F-05CE-4969-99E0-6748486E0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4EC6967-2875-4D2F-82E0-03FAAF2C8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58920D8-AC7A-43A5-9C77-DAE9371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695DFE2-593F-44C5-8A95-A964A5EA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5B2D0DC-C172-4DE7-8394-84EB9D557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2AC966B-BB4C-48F3-9B41-77C754397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A8FA0DA-7160-4B37-B955-E58157FC1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B843273-99F8-42CF-8987-64A9CAF0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40A4FE4-C1F2-495C-BD37-5A68DE1C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4ABED58-C944-462A-AC25-4C654D1C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502AF4E-9294-4120-92B6-4F709763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9253D67-8244-4B09-AFCA-72BC70FE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8B18793-C185-4D89-A5D4-E204D954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2CF665C-6231-499D-B6D6-1ACEA712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033CD551-99FE-4308-B9FF-C40532F1A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1130AA8-203C-4F3B-A265-185F842F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A22FE1C7-63C3-4F94-BAAC-67E57589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82982E9B-5B1F-4448-B1CD-009B2A77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7EE6EF18-0473-42F9-948C-57ECB5630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3A6F73D1-2062-49B6-9BE0-995DF896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E3E40C04-BF05-489F-AD26-F47A9F5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49D33E33-CE4C-4779-81A7-EB49D2BE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FC69281D-D59E-4EB5-9D6F-9A98E85E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63CB1A5-6039-4657-B3D3-B11B077899F3}"/>
              </a:ext>
            </a:extLst>
          </p:cNvPr>
          <p:cNvSpPr/>
          <p:nvPr/>
        </p:nvSpPr>
        <p:spPr>
          <a:xfrm>
            <a:off x="-152400" y="105867"/>
            <a:ext cx="9448800" cy="1445943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6AF720-06FB-484E-A24D-8404C9E9B8E1}"/>
              </a:ext>
            </a:extLst>
          </p:cNvPr>
          <p:cNvSpPr txBox="1"/>
          <p:nvPr/>
        </p:nvSpPr>
        <p:spPr>
          <a:xfrm>
            <a:off x="0" y="158316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A Perverse man (Prov. 6:14)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Distributes the WRONG SEED!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“Among Brethren”</a:t>
            </a:r>
          </a:p>
          <a:p>
            <a:pPr algn="ctr"/>
            <a:endParaRPr lang="en-US" sz="3200" b="1" dirty="0">
              <a:solidFill>
                <a:srgbClr val="393427"/>
              </a:solidFill>
              <a:latin typeface="Georgia"/>
            </a:endParaRPr>
          </a:p>
          <a:p>
            <a:pPr algn="ctr"/>
            <a:r>
              <a:rPr lang="en-US" sz="3200" b="1" dirty="0">
                <a:solidFill>
                  <a:srgbClr val="393427"/>
                </a:solidFill>
                <a:latin typeface="Georgia"/>
              </a:rPr>
              <a:t>Should be sowing the good seed.                             (Ps. 133:1; Matt. 5:9)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1376FC-2F5D-485F-A858-2EDE28F30BB9}"/>
              </a:ext>
            </a:extLst>
          </p:cNvPr>
          <p:cNvSpPr txBox="1"/>
          <p:nvPr/>
        </p:nvSpPr>
        <p:spPr>
          <a:xfrm>
            <a:off x="3282232" y="128792"/>
            <a:ext cx="5707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SPREADS STRIFE</a:t>
            </a:r>
          </a:p>
          <a:p>
            <a:pPr algn="r"/>
            <a:r>
              <a:rPr lang="en-US" sz="4400" b="1" dirty="0">
                <a:solidFill>
                  <a:srgbClr val="393427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</a:rPr>
              <a:t>AMONG BROTHERS</a:t>
            </a:r>
          </a:p>
        </p:txBody>
      </p:sp>
    </p:spTree>
    <p:extLst>
      <p:ext uri="{BB962C8B-B14F-4D97-AF65-F5344CB8AC3E}">
        <p14:creationId xmlns:p14="http://schemas.microsoft.com/office/powerpoint/2010/main" val="24563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1D34B-5E31-4516-BA25-57132211F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 and layered background slide with title</Template>
  <TotalTime>0</TotalTime>
  <Words>3320</Words>
  <Application>Microsoft Office PowerPoint</Application>
  <PresentationFormat>On-screen Show (4:3)</PresentationFormat>
  <Paragraphs>242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Garamond</vt:lpstr>
      <vt:lpstr>Arial</vt:lpstr>
      <vt:lpstr>Georgia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2018-08-07T16:20:24Z</dcterms:created>
  <dcterms:modified xsi:type="dcterms:W3CDTF">2024-10-29T17:09:14Z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