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embeddedFontLst>
    <p:embeddedFont>
      <p:font typeface="Chiller" panose="04020404031007020602" pitchFamily="82" charset="0"/>
      <p:regular r:id="rId11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1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A169-B449-42AA-B586-61D09A51587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5A34-5CA2-4D7A-8B69-1B42B87B6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16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A169-B449-42AA-B586-61D09A51587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5A34-5CA2-4D7A-8B69-1B42B87B6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0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A169-B449-42AA-B586-61D09A51587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5A34-5CA2-4D7A-8B69-1B42B87B6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31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A169-B449-42AA-B586-61D09A51587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5A34-5CA2-4D7A-8B69-1B42B87B6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5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A169-B449-42AA-B586-61D09A51587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5A34-5CA2-4D7A-8B69-1B42B87B6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77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A169-B449-42AA-B586-61D09A51587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5A34-5CA2-4D7A-8B69-1B42B87B6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2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A169-B449-42AA-B586-61D09A51587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5A34-5CA2-4D7A-8B69-1B42B87B6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2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A169-B449-42AA-B586-61D09A51587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5A34-5CA2-4D7A-8B69-1B42B87B6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42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A169-B449-42AA-B586-61D09A51587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5A34-5CA2-4D7A-8B69-1B42B87B6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0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A169-B449-42AA-B586-61D09A51587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5A34-5CA2-4D7A-8B69-1B42B87B6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714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A169-B449-42AA-B586-61D09A51587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5A34-5CA2-4D7A-8B69-1B42B87B6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4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5A169-B449-42AA-B586-61D09A515879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75A34-5CA2-4D7A-8B69-1B42B87B6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18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5136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42F8BCF-6B99-4792-A81F-A80989607234}"/>
              </a:ext>
            </a:extLst>
          </p:cNvPr>
          <p:cNvSpPr/>
          <p:nvPr/>
        </p:nvSpPr>
        <p:spPr>
          <a:xfrm>
            <a:off x="117446" y="1031846"/>
            <a:ext cx="8783273" cy="1963023"/>
          </a:xfrm>
          <a:custGeom>
            <a:avLst/>
            <a:gdLst>
              <a:gd name="connsiteX0" fmla="*/ 764010 w 8021274"/>
              <a:gd name="connsiteY0" fmla="*/ 0 h 1528021"/>
              <a:gd name="connsiteX1" fmla="*/ 3289883 w 8021274"/>
              <a:gd name="connsiteY1" fmla="*/ 0 h 1528021"/>
              <a:gd name="connsiteX2" fmla="*/ 4731391 w 8021274"/>
              <a:gd name="connsiteY2" fmla="*/ 0 h 1528021"/>
              <a:gd name="connsiteX3" fmla="*/ 7257264 w 8021274"/>
              <a:gd name="connsiteY3" fmla="*/ 0 h 1528021"/>
              <a:gd name="connsiteX4" fmla="*/ 8021274 w 8021274"/>
              <a:gd name="connsiteY4" fmla="*/ 764011 h 1528021"/>
              <a:gd name="connsiteX5" fmla="*/ 7257264 w 8021274"/>
              <a:gd name="connsiteY5" fmla="*/ 1528021 h 1528021"/>
              <a:gd name="connsiteX6" fmla="*/ 4731391 w 8021274"/>
              <a:gd name="connsiteY6" fmla="*/ 1528021 h 1528021"/>
              <a:gd name="connsiteX7" fmla="*/ 3289883 w 8021274"/>
              <a:gd name="connsiteY7" fmla="*/ 1528021 h 1528021"/>
              <a:gd name="connsiteX8" fmla="*/ 764010 w 8021274"/>
              <a:gd name="connsiteY8" fmla="*/ 1528021 h 1528021"/>
              <a:gd name="connsiteX9" fmla="*/ 0 w 8021274"/>
              <a:gd name="connsiteY9" fmla="*/ 764010 h 1528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21274" h="1528021">
                <a:moveTo>
                  <a:pt x="764010" y="0"/>
                </a:moveTo>
                <a:lnTo>
                  <a:pt x="3289883" y="0"/>
                </a:lnTo>
                <a:lnTo>
                  <a:pt x="4731391" y="0"/>
                </a:lnTo>
                <a:lnTo>
                  <a:pt x="7257264" y="0"/>
                </a:lnTo>
                <a:lnTo>
                  <a:pt x="8021274" y="764011"/>
                </a:lnTo>
                <a:lnTo>
                  <a:pt x="7257264" y="1528021"/>
                </a:lnTo>
                <a:lnTo>
                  <a:pt x="4731391" y="1528021"/>
                </a:lnTo>
                <a:lnTo>
                  <a:pt x="3289883" y="1528021"/>
                </a:lnTo>
                <a:lnTo>
                  <a:pt x="764010" y="1528021"/>
                </a:lnTo>
                <a:lnTo>
                  <a:pt x="0" y="764010"/>
                </a:ln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422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DFDB6CD-F9A3-4272-B350-663EDDCB533F}"/>
              </a:ext>
            </a:extLst>
          </p:cNvPr>
          <p:cNvSpPr/>
          <p:nvPr/>
        </p:nvSpPr>
        <p:spPr>
          <a:xfrm>
            <a:off x="485162" y="1233182"/>
            <a:ext cx="8021274" cy="1528021"/>
          </a:xfrm>
          <a:custGeom>
            <a:avLst/>
            <a:gdLst>
              <a:gd name="connsiteX0" fmla="*/ 764010 w 8021274"/>
              <a:gd name="connsiteY0" fmla="*/ 0 h 1528021"/>
              <a:gd name="connsiteX1" fmla="*/ 3289883 w 8021274"/>
              <a:gd name="connsiteY1" fmla="*/ 0 h 1528021"/>
              <a:gd name="connsiteX2" fmla="*/ 4731391 w 8021274"/>
              <a:gd name="connsiteY2" fmla="*/ 0 h 1528021"/>
              <a:gd name="connsiteX3" fmla="*/ 7257264 w 8021274"/>
              <a:gd name="connsiteY3" fmla="*/ 0 h 1528021"/>
              <a:gd name="connsiteX4" fmla="*/ 8021274 w 8021274"/>
              <a:gd name="connsiteY4" fmla="*/ 764011 h 1528021"/>
              <a:gd name="connsiteX5" fmla="*/ 7257264 w 8021274"/>
              <a:gd name="connsiteY5" fmla="*/ 1528021 h 1528021"/>
              <a:gd name="connsiteX6" fmla="*/ 4731391 w 8021274"/>
              <a:gd name="connsiteY6" fmla="*/ 1528021 h 1528021"/>
              <a:gd name="connsiteX7" fmla="*/ 3289883 w 8021274"/>
              <a:gd name="connsiteY7" fmla="*/ 1528021 h 1528021"/>
              <a:gd name="connsiteX8" fmla="*/ 764010 w 8021274"/>
              <a:gd name="connsiteY8" fmla="*/ 1528021 h 1528021"/>
              <a:gd name="connsiteX9" fmla="*/ 0 w 8021274"/>
              <a:gd name="connsiteY9" fmla="*/ 764010 h 1528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21274" h="1528021">
                <a:moveTo>
                  <a:pt x="764010" y="0"/>
                </a:moveTo>
                <a:lnTo>
                  <a:pt x="3289883" y="0"/>
                </a:lnTo>
                <a:lnTo>
                  <a:pt x="4731391" y="0"/>
                </a:lnTo>
                <a:lnTo>
                  <a:pt x="7257264" y="0"/>
                </a:lnTo>
                <a:lnTo>
                  <a:pt x="8021274" y="764011"/>
                </a:lnTo>
                <a:lnTo>
                  <a:pt x="7257264" y="1528021"/>
                </a:lnTo>
                <a:lnTo>
                  <a:pt x="4731391" y="1528021"/>
                </a:lnTo>
                <a:lnTo>
                  <a:pt x="3289883" y="1528021"/>
                </a:lnTo>
                <a:lnTo>
                  <a:pt x="764010" y="1528021"/>
                </a:lnTo>
                <a:lnTo>
                  <a:pt x="0" y="764010"/>
                </a:lnTo>
                <a:close/>
              </a:path>
            </a:pathLst>
          </a:custGeom>
          <a:blipFill dpi="0"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404B45-3DE7-4E98-B68D-18DD85BA4667}"/>
              </a:ext>
            </a:extLst>
          </p:cNvPr>
          <p:cNvSpPr txBox="1"/>
          <p:nvPr/>
        </p:nvSpPr>
        <p:spPr>
          <a:xfrm>
            <a:off x="1157681" y="1161007"/>
            <a:ext cx="2114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C99"/>
                </a:solidFill>
              </a:rPr>
              <a:t>Let No Man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1AF963-69E6-4EB6-B2FB-0BD15A3946E9}"/>
              </a:ext>
            </a:extLst>
          </p:cNvPr>
          <p:cNvSpPr txBox="1"/>
          <p:nvPr/>
        </p:nvSpPr>
        <p:spPr>
          <a:xfrm>
            <a:off x="6409189" y="2248603"/>
            <a:ext cx="1444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CC99"/>
                </a:solidFill>
              </a:rPr>
              <a:t>Himself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DA4A2C-4683-43E2-B89B-50ABA5F5788E}"/>
              </a:ext>
            </a:extLst>
          </p:cNvPr>
          <p:cNvSpPr txBox="1"/>
          <p:nvPr/>
        </p:nvSpPr>
        <p:spPr>
          <a:xfrm rot="21257171">
            <a:off x="2425252" y="1172888"/>
            <a:ext cx="452302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0" dirty="0">
                <a:solidFill>
                  <a:srgbClr val="FFCC99"/>
                </a:solidFill>
                <a:latin typeface="Chiller" panose="04020404031007020602" pitchFamily="82" charset="0"/>
                <a:ea typeface="Cortado" panose="03060602040702030304" pitchFamily="66" charset="0"/>
              </a:rPr>
              <a:t>DECEIVE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58EA2EF-5790-4151-B83E-FA620F099640}"/>
              </a:ext>
            </a:extLst>
          </p:cNvPr>
          <p:cNvSpPr txBox="1"/>
          <p:nvPr/>
        </p:nvSpPr>
        <p:spPr>
          <a:xfrm>
            <a:off x="4084040" y="2666934"/>
            <a:ext cx="3769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FFCC99"/>
                </a:solidFill>
              </a:rPr>
              <a:t>1 Corinthians 3:18-20</a:t>
            </a:r>
          </a:p>
        </p:txBody>
      </p:sp>
    </p:spTree>
    <p:extLst>
      <p:ext uri="{BB962C8B-B14F-4D97-AF65-F5344CB8AC3E}">
        <p14:creationId xmlns:p14="http://schemas.microsoft.com/office/powerpoint/2010/main" val="172457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row: Pentagon 1">
            <a:extLst>
              <a:ext uri="{FF2B5EF4-FFF2-40B4-BE49-F238E27FC236}">
                <a16:creationId xmlns:a16="http://schemas.microsoft.com/office/drawing/2014/main" id="{2A3123C1-38FD-400E-870D-D74341C4C43D}"/>
              </a:ext>
            </a:extLst>
          </p:cNvPr>
          <p:cNvSpPr/>
          <p:nvPr/>
        </p:nvSpPr>
        <p:spPr>
          <a:xfrm rot="10800000">
            <a:off x="2525086" y="302003"/>
            <a:ext cx="6467911" cy="1551964"/>
          </a:xfrm>
          <a:prstGeom prst="homePlate">
            <a:avLst/>
          </a:prstGeom>
          <a:blipFill dpi="0"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5E29EA1-6890-43A5-9649-94C7DC6E7752}"/>
              </a:ext>
            </a:extLst>
          </p:cNvPr>
          <p:cNvGrpSpPr/>
          <p:nvPr/>
        </p:nvGrpSpPr>
        <p:grpSpPr>
          <a:xfrm>
            <a:off x="151002" y="44424"/>
            <a:ext cx="2592199" cy="1077218"/>
            <a:chOff x="151002" y="44424"/>
            <a:chExt cx="2592199" cy="1077218"/>
          </a:xfrm>
        </p:grpSpPr>
        <p:sp>
          <p:nvSpPr>
            <p:cNvPr id="9" name="Arrow: Pentagon 8">
              <a:extLst>
                <a:ext uri="{FF2B5EF4-FFF2-40B4-BE49-F238E27FC236}">
                  <a16:creationId xmlns:a16="http://schemas.microsoft.com/office/drawing/2014/main" id="{442ABCF8-3620-49BB-9F59-76DE2C18168C}"/>
                </a:ext>
              </a:extLst>
            </p:cNvPr>
            <p:cNvSpPr/>
            <p:nvPr/>
          </p:nvSpPr>
          <p:spPr>
            <a:xfrm>
              <a:off x="151003" y="151002"/>
              <a:ext cx="2592198" cy="864062"/>
            </a:xfrm>
            <a:prstGeom prst="homePlate">
              <a:avLst/>
            </a:prstGeom>
            <a:blipFill dpi="0" rotWithShape="1">
              <a:blip r:embed="rId2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4747CD9-16E4-40EA-979E-11D465F9039D}"/>
                </a:ext>
              </a:extLst>
            </p:cNvPr>
            <p:cNvSpPr txBox="1"/>
            <p:nvPr/>
          </p:nvSpPr>
          <p:spPr>
            <a:xfrm>
              <a:off x="151002" y="44424"/>
              <a:ext cx="188752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God Is Like Man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C995AB18-D8F5-4EFE-BD3F-6C26913720C1}"/>
              </a:ext>
            </a:extLst>
          </p:cNvPr>
          <p:cNvSpPr txBox="1"/>
          <p:nvPr/>
        </p:nvSpPr>
        <p:spPr>
          <a:xfrm>
            <a:off x="3229761" y="302002"/>
            <a:ext cx="57548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C99"/>
                </a:solidFill>
              </a:rPr>
              <a:t>Hide from God (Prov. 15:3)</a:t>
            </a:r>
          </a:p>
          <a:p>
            <a:r>
              <a:rPr lang="en-US" sz="3200" dirty="0">
                <a:solidFill>
                  <a:srgbClr val="FFCC99"/>
                </a:solidFill>
              </a:rPr>
              <a:t>Bribe God (1 Sam. 15:22)</a:t>
            </a:r>
          </a:p>
          <a:p>
            <a:r>
              <a:rPr lang="en-US" sz="3200" dirty="0">
                <a:solidFill>
                  <a:srgbClr val="FFCC99"/>
                </a:solidFill>
              </a:rPr>
              <a:t>God thinks like me (Is. 55:8-9)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3A43259-E253-4129-BE58-31AA49905E42}"/>
              </a:ext>
            </a:extLst>
          </p:cNvPr>
          <p:cNvGrpSpPr/>
          <p:nvPr/>
        </p:nvGrpSpPr>
        <p:grpSpPr>
          <a:xfrm>
            <a:off x="4953688" y="6115692"/>
            <a:ext cx="4127383" cy="769441"/>
            <a:chOff x="4379052" y="2218420"/>
            <a:chExt cx="4127383" cy="769441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77992F9-EDBF-4FA1-8985-2EE31FEF050A}"/>
                </a:ext>
              </a:extLst>
            </p:cNvPr>
            <p:cNvSpPr/>
            <p:nvPr/>
          </p:nvSpPr>
          <p:spPr>
            <a:xfrm>
              <a:off x="4379052" y="2266671"/>
              <a:ext cx="4127383" cy="612446"/>
            </a:xfrm>
            <a:custGeom>
              <a:avLst/>
              <a:gdLst>
                <a:gd name="connsiteX0" fmla="*/ 764010 w 8021274"/>
                <a:gd name="connsiteY0" fmla="*/ 0 h 1528021"/>
                <a:gd name="connsiteX1" fmla="*/ 3289883 w 8021274"/>
                <a:gd name="connsiteY1" fmla="*/ 0 h 1528021"/>
                <a:gd name="connsiteX2" fmla="*/ 4731391 w 8021274"/>
                <a:gd name="connsiteY2" fmla="*/ 0 h 1528021"/>
                <a:gd name="connsiteX3" fmla="*/ 7257264 w 8021274"/>
                <a:gd name="connsiteY3" fmla="*/ 0 h 1528021"/>
                <a:gd name="connsiteX4" fmla="*/ 8021274 w 8021274"/>
                <a:gd name="connsiteY4" fmla="*/ 764011 h 1528021"/>
                <a:gd name="connsiteX5" fmla="*/ 7257264 w 8021274"/>
                <a:gd name="connsiteY5" fmla="*/ 1528021 h 1528021"/>
                <a:gd name="connsiteX6" fmla="*/ 4731391 w 8021274"/>
                <a:gd name="connsiteY6" fmla="*/ 1528021 h 1528021"/>
                <a:gd name="connsiteX7" fmla="*/ 3289883 w 8021274"/>
                <a:gd name="connsiteY7" fmla="*/ 1528021 h 1528021"/>
                <a:gd name="connsiteX8" fmla="*/ 764010 w 8021274"/>
                <a:gd name="connsiteY8" fmla="*/ 1528021 h 1528021"/>
                <a:gd name="connsiteX9" fmla="*/ 0 w 8021274"/>
                <a:gd name="connsiteY9" fmla="*/ 764010 h 1528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021274" h="1528021">
                  <a:moveTo>
                    <a:pt x="764010" y="0"/>
                  </a:moveTo>
                  <a:lnTo>
                    <a:pt x="3289883" y="0"/>
                  </a:lnTo>
                  <a:lnTo>
                    <a:pt x="4731391" y="0"/>
                  </a:lnTo>
                  <a:lnTo>
                    <a:pt x="7257264" y="0"/>
                  </a:lnTo>
                  <a:lnTo>
                    <a:pt x="8021274" y="764011"/>
                  </a:lnTo>
                  <a:lnTo>
                    <a:pt x="7257264" y="1528021"/>
                  </a:lnTo>
                  <a:lnTo>
                    <a:pt x="4731391" y="1528021"/>
                  </a:lnTo>
                  <a:lnTo>
                    <a:pt x="3289883" y="1528021"/>
                  </a:lnTo>
                  <a:lnTo>
                    <a:pt x="764010" y="1528021"/>
                  </a:lnTo>
                  <a:lnTo>
                    <a:pt x="0" y="764010"/>
                  </a:lnTo>
                  <a:close/>
                </a:path>
              </a:pathLst>
            </a:custGeom>
            <a:blipFill dpi="0" rotWithShape="1">
              <a:blip r:embed="rId2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02E12F7-E024-46F9-A798-AFE51D76CFA1}"/>
                </a:ext>
              </a:extLst>
            </p:cNvPr>
            <p:cNvSpPr txBox="1"/>
            <p:nvPr/>
          </p:nvSpPr>
          <p:spPr>
            <a:xfrm>
              <a:off x="4725100" y="2237743"/>
              <a:ext cx="14025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CC99"/>
                  </a:solidFill>
                </a:rPr>
                <a:t>Let No Man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0519D1F-2433-40AE-9817-E0840EA001FC}"/>
                </a:ext>
              </a:extLst>
            </p:cNvPr>
            <p:cNvSpPr txBox="1"/>
            <p:nvPr/>
          </p:nvSpPr>
          <p:spPr>
            <a:xfrm>
              <a:off x="7231382" y="2534801"/>
              <a:ext cx="10062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CC99"/>
                  </a:solidFill>
                </a:rPr>
                <a:t>Himself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FFB4250-59F8-4D70-A7FA-A36ADE20BBA1}"/>
                </a:ext>
              </a:extLst>
            </p:cNvPr>
            <p:cNvSpPr txBox="1"/>
            <p:nvPr/>
          </p:nvSpPr>
          <p:spPr>
            <a:xfrm rot="21257171">
              <a:off x="5636441" y="2218420"/>
              <a:ext cx="232734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solidFill>
                    <a:srgbClr val="FFCC99"/>
                  </a:solidFill>
                  <a:latin typeface="Chiller" panose="04020404031007020602" pitchFamily="82" charset="0"/>
                  <a:ea typeface="Cortado" panose="03060602040702030304" pitchFamily="66" charset="0"/>
                </a:rPr>
                <a:t>DECEIVE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812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id="{BF376E8F-ED66-477D-BDBF-7513333595CD}"/>
              </a:ext>
            </a:extLst>
          </p:cNvPr>
          <p:cNvSpPr/>
          <p:nvPr/>
        </p:nvSpPr>
        <p:spPr>
          <a:xfrm rot="10800000">
            <a:off x="2525086" y="1400188"/>
            <a:ext cx="6467911" cy="1551964"/>
          </a:xfrm>
          <a:prstGeom prst="homePlate">
            <a:avLst/>
          </a:prstGeom>
          <a:blipFill dpi="0"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F1CC811-474D-4990-AB42-0715E3E06319}"/>
              </a:ext>
            </a:extLst>
          </p:cNvPr>
          <p:cNvGrpSpPr/>
          <p:nvPr/>
        </p:nvGrpSpPr>
        <p:grpSpPr>
          <a:xfrm>
            <a:off x="151002" y="44424"/>
            <a:ext cx="2592199" cy="1077218"/>
            <a:chOff x="151002" y="44424"/>
            <a:chExt cx="2592199" cy="1077218"/>
          </a:xfrm>
        </p:grpSpPr>
        <p:sp>
          <p:nvSpPr>
            <p:cNvPr id="6" name="Arrow: Pentagon 5">
              <a:extLst>
                <a:ext uri="{FF2B5EF4-FFF2-40B4-BE49-F238E27FC236}">
                  <a16:creationId xmlns:a16="http://schemas.microsoft.com/office/drawing/2014/main" id="{FC456078-3DB3-42E3-962A-A3700FC29298}"/>
                </a:ext>
              </a:extLst>
            </p:cNvPr>
            <p:cNvSpPr/>
            <p:nvPr/>
          </p:nvSpPr>
          <p:spPr>
            <a:xfrm>
              <a:off x="151003" y="151002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E7841D3-6433-4C41-B2B6-6A7D306555B5}"/>
                </a:ext>
              </a:extLst>
            </p:cNvPr>
            <p:cNvSpPr txBox="1"/>
            <p:nvPr/>
          </p:nvSpPr>
          <p:spPr>
            <a:xfrm>
              <a:off x="151002" y="44424"/>
              <a:ext cx="188752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God Is Like Man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7BE861B0-C233-4194-9F82-7A74660C4F03}"/>
              </a:ext>
            </a:extLst>
          </p:cNvPr>
          <p:cNvGrpSpPr/>
          <p:nvPr/>
        </p:nvGrpSpPr>
        <p:grpSpPr>
          <a:xfrm>
            <a:off x="159392" y="1077985"/>
            <a:ext cx="2592199" cy="1077218"/>
            <a:chOff x="151002" y="1066575"/>
            <a:chExt cx="2592199" cy="1077218"/>
          </a:xfrm>
        </p:grpSpPr>
        <p:sp>
          <p:nvSpPr>
            <p:cNvPr id="9" name="Arrow: Pentagon 8">
              <a:extLst>
                <a:ext uri="{FF2B5EF4-FFF2-40B4-BE49-F238E27FC236}">
                  <a16:creationId xmlns:a16="http://schemas.microsoft.com/office/drawing/2014/main" id="{FD89FE21-F5A3-4A3E-A4FB-2D14ABD0608E}"/>
                </a:ext>
              </a:extLst>
            </p:cNvPr>
            <p:cNvSpPr/>
            <p:nvPr/>
          </p:nvSpPr>
          <p:spPr>
            <a:xfrm>
              <a:off x="151003" y="1200570"/>
              <a:ext cx="2592198" cy="864062"/>
            </a:xfrm>
            <a:prstGeom prst="homePlate">
              <a:avLst/>
            </a:prstGeom>
            <a:blipFill dpi="0" rotWithShape="1">
              <a:blip r:embed="rId2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87279A3-81BC-4A5A-BDAD-2A439AF95889}"/>
                </a:ext>
              </a:extLst>
            </p:cNvPr>
            <p:cNvSpPr txBox="1"/>
            <p:nvPr/>
          </p:nvSpPr>
          <p:spPr>
            <a:xfrm>
              <a:off x="151002" y="1066575"/>
              <a:ext cx="224824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Minimize My Sins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10C583BC-B6DD-4845-8F6B-0E8BBFF426C2}"/>
              </a:ext>
            </a:extLst>
          </p:cNvPr>
          <p:cNvSpPr txBox="1"/>
          <p:nvPr/>
        </p:nvSpPr>
        <p:spPr>
          <a:xfrm>
            <a:off x="3229760" y="1400187"/>
            <a:ext cx="58806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C99"/>
                </a:solidFill>
              </a:rPr>
              <a:t>I have no sin (1 John 1:8)</a:t>
            </a:r>
          </a:p>
          <a:p>
            <a:r>
              <a:rPr lang="en-US" sz="3200" dirty="0">
                <a:solidFill>
                  <a:srgbClr val="FFCC99"/>
                </a:solidFill>
              </a:rPr>
              <a:t>All sin is equally bad (Rom. 12:3)</a:t>
            </a:r>
          </a:p>
          <a:p>
            <a:r>
              <a:rPr lang="en-US" sz="3200" dirty="0">
                <a:solidFill>
                  <a:srgbClr val="FFCC99"/>
                </a:solidFill>
              </a:rPr>
              <a:t>Compared to others… </a:t>
            </a:r>
            <a:r>
              <a:rPr lang="en-US" sz="2800" dirty="0">
                <a:solidFill>
                  <a:srgbClr val="FFCC99"/>
                </a:solidFill>
              </a:rPr>
              <a:t>(2 Cor. 10:12)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0A07CB8-C5C1-4744-A6BD-C2BB4CB60F57}"/>
              </a:ext>
            </a:extLst>
          </p:cNvPr>
          <p:cNvGrpSpPr/>
          <p:nvPr/>
        </p:nvGrpSpPr>
        <p:grpSpPr>
          <a:xfrm>
            <a:off x="4953688" y="6115692"/>
            <a:ext cx="4127383" cy="769441"/>
            <a:chOff x="4379052" y="2218420"/>
            <a:chExt cx="4127383" cy="769441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002D7D5-B18F-4785-8F3C-8C31BA4B5CC3}"/>
                </a:ext>
              </a:extLst>
            </p:cNvPr>
            <p:cNvSpPr/>
            <p:nvPr/>
          </p:nvSpPr>
          <p:spPr>
            <a:xfrm>
              <a:off x="4379052" y="2266671"/>
              <a:ext cx="4127383" cy="612446"/>
            </a:xfrm>
            <a:custGeom>
              <a:avLst/>
              <a:gdLst>
                <a:gd name="connsiteX0" fmla="*/ 764010 w 8021274"/>
                <a:gd name="connsiteY0" fmla="*/ 0 h 1528021"/>
                <a:gd name="connsiteX1" fmla="*/ 3289883 w 8021274"/>
                <a:gd name="connsiteY1" fmla="*/ 0 h 1528021"/>
                <a:gd name="connsiteX2" fmla="*/ 4731391 w 8021274"/>
                <a:gd name="connsiteY2" fmla="*/ 0 h 1528021"/>
                <a:gd name="connsiteX3" fmla="*/ 7257264 w 8021274"/>
                <a:gd name="connsiteY3" fmla="*/ 0 h 1528021"/>
                <a:gd name="connsiteX4" fmla="*/ 8021274 w 8021274"/>
                <a:gd name="connsiteY4" fmla="*/ 764011 h 1528021"/>
                <a:gd name="connsiteX5" fmla="*/ 7257264 w 8021274"/>
                <a:gd name="connsiteY5" fmla="*/ 1528021 h 1528021"/>
                <a:gd name="connsiteX6" fmla="*/ 4731391 w 8021274"/>
                <a:gd name="connsiteY6" fmla="*/ 1528021 h 1528021"/>
                <a:gd name="connsiteX7" fmla="*/ 3289883 w 8021274"/>
                <a:gd name="connsiteY7" fmla="*/ 1528021 h 1528021"/>
                <a:gd name="connsiteX8" fmla="*/ 764010 w 8021274"/>
                <a:gd name="connsiteY8" fmla="*/ 1528021 h 1528021"/>
                <a:gd name="connsiteX9" fmla="*/ 0 w 8021274"/>
                <a:gd name="connsiteY9" fmla="*/ 764010 h 1528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021274" h="1528021">
                  <a:moveTo>
                    <a:pt x="764010" y="0"/>
                  </a:moveTo>
                  <a:lnTo>
                    <a:pt x="3289883" y="0"/>
                  </a:lnTo>
                  <a:lnTo>
                    <a:pt x="4731391" y="0"/>
                  </a:lnTo>
                  <a:lnTo>
                    <a:pt x="7257264" y="0"/>
                  </a:lnTo>
                  <a:lnTo>
                    <a:pt x="8021274" y="764011"/>
                  </a:lnTo>
                  <a:lnTo>
                    <a:pt x="7257264" y="1528021"/>
                  </a:lnTo>
                  <a:lnTo>
                    <a:pt x="4731391" y="1528021"/>
                  </a:lnTo>
                  <a:lnTo>
                    <a:pt x="3289883" y="1528021"/>
                  </a:lnTo>
                  <a:lnTo>
                    <a:pt x="764010" y="1528021"/>
                  </a:lnTo>
                  <a:lnTo>
                    <a:pt x="0" y="764010"/>
                  </a:lnTo>
                  <a:close/>
                </a:path>
              </a:pathLst>
            </a:custGeom>
            <a:blipFill dpi="0" rotWithShape="1">
              <a:blip r:embed="rId2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D8AB101-13AD-444D-8BEF-7E7DCCD7C591}"/>
                </a:ext>
              </a:extLst>
            </p:cNvPr>
            <p:cNvSpPr txBox="1"/>
            <p:nvPr/>
          </p:nvSpPr>
          <p:spPr>
            <a:xfrm>
              <a:off x="4725100" y="2237743"/>
              <a:ext cx="14025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CC99"/>
                  </a:solidFill>
                </a:rPr>
                <a:t>Let No Man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177CD9D-6B41-47E1-82E8-4113E1419795}"/>
                </a:ext>
              </a:extLst>
            </p:cNvPr>
            <p:cNvSpPr txBox="1"/>
            <p:nvPr/>
          </p:nvSpPr>
          <p:spPr>
            <a:xfrm>
              <a:off x="7231382" y="2534801"/>
              <a:ext cx="10062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CC99"/>
                  </a:solidFill>
                </a:rPr>
                <a:t>Himself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9FA2295-7A00-4E56-A6D3-92F2231F2F35}"/>
                </a:ext>
              </a:extLst>
            </p:cNvPr>
            <p:cNvSpPr txBox="1"/>
            <p:nvPr/>
          </p:nvSpPr>
          <p:spPr>
            <a:xfrm rot="21257171">
              <a:off x="5636441" y="2218420"/>
              <a:ext cx="232734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solidFill>
                    <a:srgbClr val="FFCC99"/>
                  </a:solidFill>
                  <a:latin typeface="Chiller" panose="04020404031007020602" pitchFamily="82" charset="0"/>
                  <a:ea typeface="Cortado" panose="03060602040702030304" pitchFamily="66" charset="0"/>
                </a:rPr>
                <a:t>DECEIVE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115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BE6C4E6-1CC1-4214-B55D-29430AA3C9BD}"/>
              </a:ext>
            </a:extLst>
          </p:cNvPr>
          <p:cNvSpPr/>
          <p:nvPr/>
        </p:nvSpPr>
        <p:spPr>
          <a:xfrm rot="10800000">
            <a:off x="2449583" y="2441248"/>
            <a:ext cx="6467911" cy="2577859"/>
          </a:xfrm>
          <a:custGeom>
            <a:avLst/>
            <a:gdLst>
              <a:gd name="connsiteX0" fmla="*/ 5691929 w 6467911"/>
              <a:gd name="connsiteY0" fmla="*/ 3103928 h 3103928"/>
              <a:gd name="connsiteX1" fmla="*/ 0 w 6467911"/>
              <a:gd name="connsiteY1" fmla="*/ 3103928 h 3103928"/>
              <a:gd name="connsiteX2" fmla="*/ 0 w 6467911"/>
              <a:gd name="connsiteY2" fmla="*/ 1551964 h 3103928"/>
              <a:gd name="connsiteX3" fmla="*/ 0 w 6467911"/>
              <a:gd name="connsiteY3" fmla="*/ 0 h 3103928"/>
              <a:gd name="connsiteX4" fmla="*/ 5679346 w 6467911"/>
              <a:gd name="connsiteY4" fmla="*/ 0 h 3103928"/>
              <a:gd name="connsiteX5" fmla="*/ 5679346 w 6467911"/>
              <a:gd name="connsiteY5" fmla="*/ 1551964 h 3103928"/>
              <a:gd name="connsiteX6" fmla="*/ 5691929 w 6467911"/>
              <a:gd name="connsiteY6" fmla="*/ 1551964 h 3103928"/>
              <a:gd name="connsiteX7" fmla="*/ 6467911 w 6467911"/>
              <a:gd name="connsiteY7" fmla="*/ 2327946 h 3103928"/>
              <a:gd name="connsiteX0" fmla="*/ 5691929 w 6467911"/>
              <a:gd name="connsiteY0" fmla="*/ 3103928 h 3103928"/>
              <a:gd name="connsiteX1" fmla="*/ 0 w 6467911"/>
              <a:gd name="connsiteY1" fmla="*/ 3103928 h 3103928"/>
              <a:gd name="connsiteX2" fmla="*/ 0 w 6467911"/>
              <a:gd name="connsiteY2" fmla="*/ 1551964 h 3103928"/>
              <a:gd name="connsiteX3" fmla="*/ 0 w 6467911"/>
              <a:gd name="connsiteY3" fmla="*/ 0 h 3103928"/>
              <a:gd name="connsiteX4" fmla="*/ 5670957 w 6467911"/>
              <a:gd name="connsiteY4" fmla="*/ 545293 h 3103928"/>
              <a:gd name="connsiteX5" fmla="*/ 5679346 w 6467911"/>
              <a:gd name="connsiteY5" fmla="*/ 1551964 h 3103928"/>
              <a:gd name="connsiteX6" fmla="*/ 5691929 w 6467911"/>
              <a:gd name="connsiteY6" fmla="*/ 1551964 h 3103928"/>
              <a:gd name="connsiteX7" fmla="*/ 6467911 w 6467911"/>
              <a:gd name="connsiteY7" fmla="*/ 2327946 h 3103928"/>
              <a:gd name="connsiteX8" fmla="*/ 5691929 w 6467911"/>
              <a:gd name="connsiteY8" fmla="*/ 3103928 h 3103928"/>
              <a:gd name="connsiteX0" fmla="*/ 5691929 w 6467911"/>
              <a:gd name="connsiteY0" fmla="*/ 2634136 h 2634136"/>
              <a:gd name="connsiteX1" fmla="*/ 0 w 6467911"/>
              <a:gd name="connsiteY1" fmla="*/ 2634136 h 2634136"/>
              <a:gd name="connsiteX2" fmla="*/ 0 w 6467911"/>
              <a:gd name="connsiteY2" fmla="*/ 1082172 h 2634136"/>
              <a:gd name="connsiteX3" fmla="*/ 0 w 6467911"/>
              <a:gd name="connsiteY3" fmla="*/ 0 h 2634136"/>
              <a:gd name="connsiteX4" fmla="*/ 5670957 w 6467911"/>
              <a:gd name="connsiteY4" fmla="*/ 75501 h 2634136"/>
              <a:gd name="connsiteX5" fmla="*/ 5679346 w 6467911"/>
              <a:gd name="connsiteY5" fmla="*/ 1082172 h 2634136"/>
              <a:gd name="connsiteX6" fmla="*/ 5691929 w 6467911"/>
              <a:gd name="connsiteY6" fmla="*/ 1082172 h 2634136"/>
              <a:gd name="connsiteX7" fmla="*/ 6467911 w 6467911"/>
              <a:gd name="connsiteY7" fmla="*/ 1858154 h 2634136"/>
              <a:gd name="connsiteX8" fmla="*/ 5691929 w 6467911"/>
              <a:gd name="connsiteY8" fmla="*/ 2634136 h 2634136"/>
              <a:gd name="connsiteX0" fmla="*/ 5691929 w 6467911"/>
              <a:gd name="connsiteY0" fmla="*/ 2650914 h 2650914"/>
              <a:gd name="connsiteX1" fmla="*/ 0 w 6467911"/>
              <a:gd name="connsiteY1" fmla="*/ 2650914 h 2650914"/>
              <a:gd name="connsiteX2" fmla="*/ 0 w 6467911"/>
              <a:gd name="connsiteY2" fmla="*/ 1098950 h 2650914"/>
              <a:gd name="connsiteX3" fmla="*/ 0 w 6467911"/>
              <a:gd name="connsiteY3" fmla="*/ 0 h 2650914"/>
              <a:gd name="connsiteX4" fmla="*/ 5670957 w 6467911"/>
              <a:gd name="connsiteY4" fmla="*/ 92279 h 2650914"/>
              <a:gd name="connsiteX5" fmla="*/ 5679346 w 6467911"/>
              <a:gd name="connsiteY5" fmla="*/ 1098950 h 2650914"/>
              <a:gd name="connsiteX6" fmla="*/ 5691929 w 6467911"/>
              <a:gd name="connsiteY6" fmla="*/ 1098950 h 2650914"/>
              <a:gd name="connsiteX7" fmla="*/ 6467911 w 6467911"/>
              <a:gd name="connsiteY7" fmla="*/ 1874932 h 2650914"/>
              <a:gd name="connsiteX8" fmla="*/ 5691929 w 6467911"/>
              <a:gd name="connsiteY8" fmla="*/ 2650914 h 2650914"/>
              <a:gd name="connsiteX0" fmla="*/ 5691929 w 6467911"/>
              <a:gd name="connsiteY0" fmla="*/ 2592191 h 2592191"/>
              <a:gd name="connsiteX1" fmla="*/ 0 w 6467911"/>
              <a:gd name="connsiteY1" fmla="*/ 2592191 h 2592191"/>
              <a:gd name="connsiteX2" fmla="*/ 0 w 6467911"/>
              <a:gd name="connsiteY2" fmla="*/ 1040227 h 2592191"/>
              <a:gd name="connsiteX3" fmla="*/ 0 w 6467911"/>
              <a:gd name="connsiteY3" fmla="*/ 0 h 2592191"/>
              <a:gd name="connsiteX4" fmla="*/ 5670957 w 6467911"/>
              <a:gd name="connsiteY4" fmla="*/ 33556 h 2592191"/>
              <a:gd name="connsiteX5" fmla="*/ 5679346 w 6467911"/>
              <a:gd name="connsiteY5" fmla="*/ 1040227 h 2592191"/>
              <a:gd name="connsiteX6" fmla="*/ 5691929 w 6467911"/>
              <a:gd name="connsiteY6" fmla="*/ 1040227 h 2592191"/>
              <a:gd name="connsiteX7" fmla="*/ 6467911 w 6467911"/>
              <a:gd name="connsiteY7" fmla="*/ 1816209 h 2592191"/>
              <a:gd name="connsiteX8" fmla="*/ 5691929 w 6467911"/>
              <a:gd name="connsiteY8" fmla="*/ 2592191 h 2592191"/>
              <a:gd name="connsiteX0" fmla="*/ 5691929 w 6467911"/>
              <a:gd name="connsiteY0" fmla="*/ 2577904 h 2577904"/>
              <a:gd name="connsiteX1" fmla="*/ 0 w 6467911"/>
              <a:gd name="connsiteY1" fmla="*/ 2577904 h 2577904"/>
              <a:gd name="connsiteX2" fmla="*/ 0 w 6467911"/>
              <a:gd name="connsiteY2" fmla="*/ 1025940 h 2577904"/>
              <a:gd name="connsiteX3" fmla="*/ 0 w 6467911"/>
              <a:gd name="connsiteY3" fmla="*/ 0 h 2577904"/>
              <a:gd name="connsiteX4" fmla="*/ 5670957 w 6467911"/>
              <a:gd name="connsiteY4" fmla="*/ 19269 h 2577904"/>
              <a:gd name="connsiteX5" fmla="*/ 5679346 w 6467911"/>
              <a:gd name="connsiteY5" fmla="*/ 1025940 h 2577904"/>
              <a:gd name="connsiteX6" fmla="*/ 5691929 w 6467911"/>
              <a:gd name="connsiteY6" fmla="*/ 1025940 h 2577904"/>
              <a:gd name="connsiteX7" fmla="*/ 6467911 w 6467911"/>
              <a:gd name="connsiteY7" fmla="*/ 1801922 h 2577904"/>
              <a:gd name="connsiteX8" fmla="*/ 5691929 w 6467911"/>
              <a:gd name="connsiteY8" fmla="*/ 2577904 h 2577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7911" h="2577904">
                <a:moveTo>
                  <a:pt x="5691929" y="2577904"/>
                </a:moveTo>
                <a:lnTo>
                  <a:pt x="0" y="2577904"/>
                </a:lnTo>
                <a:lnTo>
                  <a:pt x="0" y="1025940"/>
                </a:lnTo>
                <a:lnTo>
                  <a:pt x="0" y="0"/>
                </a:lnTo>
                <a:lnTo>
                  <a:pt x="5670957" y="19269"/>
                </a:lnTo>
                <a:cubicBezTo>
                  <a:pt x="5673753" y="354826"/>
                  <a:pt x="5676550" y="690383"/>
                  <a:pt x="5679346" y="1025940"/>
                </a:cubicBezTo>
                <a:lnTo>
                  <a:pt x="5691929" y="1025940"/>
                </a:lnTo>
                <a:lnTo>
                  <a:pt x="6467911" y="1801922"/>
                </a:lnTo>
                <a:lnTo>
                  <a:pt x="5691929" y="2577904"/>
                </a:lnTo>
                <a:close/>
              </a:path>
            </a:pathLst>
          </a:custGeom>
          <a:blipFill dpi="0"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29277BD-5F22-4705-B60F-7263ED49CBC3}"/>
              </a:ext>
            </a:extLst>
          </p:cNvPr>
          <p:cNvGrpSpPr/>
          <p:nvPr/>
        </p:nvGrpSpPr>
        <p:grpSpPr>
          <a:xfrm>
            <a:off x="151002" y="44424"/>
            <a:ext cx="2592199" cy="1077218"/>
            <a:chOff x="151002" y="44424"/>
            <a:chExt cx="2592199" cy="1077218"/>
          </a:xfrm>
        </p:grpSpPr>
        <p:sp>
          <p:nvSpPr>
            <p:cNvPr id="4" name="Arrow: Pentagon 3">
              <a:extLst>
                <a:ext uri="{FF2B5EF4-FFF2-40B4-BE49-F238E27FC236}">
                  <a16:creationId xmlns:a16="http://schemas.microsoft.com/office/drawing/2014/main" id="{5CCB6451-E63B-4157-9F09-8D984D35BE03}"/>
                </a:ext>
              </a:extLst>
            </p:cNvPr>
            <p:cNvSpPr/>
            <p:nvPr/>
          </p:nvSpPr>
          <p:spPr>
            <a:xfrm>
              <a:off x="151003" y="151002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0A4CDAD-7082-4292-AF1F-A52C606C8AB2}"/>
                </a:ext>
              </a:extLst>
            </p:cNvPr>
            <p:cNvSpPr txBox="1"/>
            <p:nvPr/>
          </p:nvSpPr>
          <p:spPr>
            <a:xfrm>
              <a:off x="151002" y="44424"/>
              <a:ext cx="188752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God Is Like Man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25C4D04-B512-4FF8-9987-125645D0FFD9}"/>
              </a:ext>
            </a:extLst>
          </p:cNvPr>
          <p:cNvGrpSpPr/>
          <p:nvPr/>
        </p:nvGrpSpPr>
        <p:grpSpPr>
          <a:xfrm>
            <a:off x="159392" y="1077985"/>
            <a:ext cx="2592199" cy="1077218"/>
            <a:chOff x="151002" y="1066575"/>
            <a:chExt cx="2592199" cy="1077218"/>
          </a:xfrm>
        </p:grpSpPr>
        <p:sp>
          <p:nvSpPr>
            <p:cNvPr id="7" name="Arrow: Pentagon 6">
              <a:extLst>
                <a:ext uri="{FF2B5EF4-FFF2-40B4-BE49-F238E27FC236}">
                  <a16:creationId xmlns:a16="http://schemas.microsoft.com/office/drawing/2014/main" id="{4F87B679-BDFB-4668-B586-3C40FABDC23A}"/>
                </a:ext>
              </a:extLst>
            </p:cNvPr>
            <p:cNvSpPr/>
            <p:nvPr/>
          </p:nvSpPr>
          <p:spPr>
            <a:xfrm>
              <a:off x="151003" y="1200570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CA0EBE6-2849-4454-BA6C-02540F4E320B}"/>
                </a:ext>
              </a:extLst>
            </p:cNvPr>
            <p:cNvSpPr txBox="1"/>
            <p:nvPr/>
          </p:nvSpPr>
          <p:spPr>
            <a:xfrm>
              <a:off x="151002" y="1066575"/>
              <a:ext cx="224824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Minimize My Sins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82CE9B0-A557-4AF1-A8C7-EC4A29559695}"/>
              </a:ext>
            </a:extLst>
          </p:cNvPr>
          <p:cNvGrpSpPr/>
          <p:nvPr/>
        </p:nvGrpSpPr>
        <p:grpSpPr>
          <a:xfrm>
            <a:off x="159392" y="2131165"/>
            <a:ext cx="2592198" cy="1077218"/>
            <a:chOff x="151003" y="2171210"/>
            <a:chExt cx="2592198" cy="1077218"/>
          </a:xfrm>
        </p:grpSpPr>
        <p:sp>
          <p:nvSpPr>
            <p:cNvPr id="10" name="Arrow: Pentagon 9">
              <a:extLst>
                <a:ext uri="{FF2B5EF4-FFF2-40B4-BE49-F238E27FC236}">
                  <a16:creationId xmlns:a16="http://schemas.microsoft.com/office/drawing/2014/main" id="{DF27E414-CC7D-4648-B8A5-CFBD7E7973BD}"/>
                </a:ext>
              </a:extLst>
            </p:cNvPr>
            <p:cNvSpPr/>
            <p:nvPr/>
          </p:nvSpPr>
          <p:spPr>
            <a:xfrm>
              <a:off x="151003" y="2277788"/>
              <a:ext cx="2592198" cy="864062"/>
            </a:xfrm>
            <a:prstGeom prst="homePlate">
              <a:avLst/>
            </a:prstGeom>
            <a:blipFill dpi="0" rotWithShape="1">
              <a:blip r:embed="rId2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445514C-48DC-4DD1-A465-1113217D2010}"/>
                </a:ext>
              </a:extLst>
            </p:cNvPr>
            <p:cNvSpPr txBox="1"/>
            <p:nvPr/>
          </p:nvSpPr>
          <p:spPr>
            <a:xfrm>
              <a:off x="151004" y="2171210"/>
              <a:ext cx="181202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My Way Is “Right”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ABF85162-1CD7-4864-B773-815BEE069887}"/>
              </a:ext>
            </a:extLst>
          </p:cNvPr>
          <p:cNvSpPr txBox="1"/>
          <p:nvPr/>
        </p:nvSpPr>
        <p:spPr>
          <a:xfrm>
            <a:off x="3229761" y="2423553"/>
            <a:ext cx="57548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C99"/>
                </a:solidFill>
              </a:rPr>
              <a:t>Attitude of Saul (Acts 23:1)</a:t>
            </a:r>
          </a:p>
          <a:p>
            <a:r>
              <a:rPr lang="en-US" sz="3200" dirty="0">
                <a:solidFill>
                  <a:srgbClr val="FFCC99"/>
                </a:solidFill>
              </a:rPr>
              <a:t>Not obeyed God’s Commands</a:t>
            </a:r>
          </a:p>
          <a:p>
            <a:r>
              <a:rPr lang="en-US" sz="3200" dirty="0">
                <a:solidFill>
                  <a:srgbClr val="FFCC99"/>
                </a:solidFill>
              </a:rPr>
              <a:t>Failed to Mature (Heb. 5:12-14)</a:t>
            </a:r>
          </a:p>
          <a:p>
            <a:r>
              <a:rPr lang="en-US" sz="3200" dirty="0">
                <a:solidFill>
                  <a:srgbClr val="FFCC99"/>
                </a:solidFill>
              </a:rPr>
              <a:t>No need to attend worship</a:t>
            </a:r>
          </a:p>
          <a:p>
            <a:r>
              <a:rPr lang="en-US" sz="3200" dirty="0">
                <a:solidFill>
                  <a:srgbClr val="FFCC99"/>
                </a:solidFill>
              </a:rPr>
              <a:t>I have denied Him (Matt. 10:33)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2A04998-57F2-4A3F-85A5-EE2C3072CB09}"/>
              </a:ext>
            </a:extLst>
          </p:cNvPr>
          <p:cNvGrpSpPr/>
          <p:nvPr/>
        </p:nvGrpSpPr>
        <p:grpSpPr>
          <a:xfrm>
            <a:off x="4953688" y="6115692"/>
            <a:ext cx="4127383" cy="769441"/>
            <a:chOff x="4379052" y="2218420"/>
            <a:chExt cx="4127383" cy="769441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A2E3D3EE-680B-46C0-AC70-AF56C9D98A67}"/>
                </a:ext>
              </a:extLst>
            </p:cNvPr>
            <p:cNvSpPr/>
            <p:nvPr/>
          </p:nvSpPr>
          <p:spPr>
            <a:xfrm>
              <a:off x="4379052" y="2266671"/>
              <a:ext cx="4127383" cy="612446"/>
            </a:xfrm>
            <a:custGeom>
              <a:avLst/>
              <a:gdLst>
                <a:gd name="connsiteX0" fmla="*/ 764010 w 8021274"/>
                <a:gd name="connsiteY0" fmla="*/ 0 h 1528021"/>
                <a:gd name="connsiteX1" fmla="*/ 3289883 w 8021274"/>
                <a:gd name="connsiteY1" fmla="*/ 0 h 1528021"/>
                <a:gd name="connsiteX2" fmla="*/ 4731391 w 8021274"/>
                <a:gd name="connsiteY2" fmla="*/ 0 h 1528021"/>
                <a:gd name="connsiteX3" fmla="*/ 7257264 w 8021274"/>
                <a:gd name="connsiteY3" fmla="*/ 0 h 1528021"/>
                <a:gd name="connsiteX4" fmla="*/ 8021274 w 8021274"/>
                <a:gd name="connsiteY4" fmla="*/ 764011 h 1528021"/>
                <a:gd name="connsiteX5" fmla="*/ 7257264 w 8021274"/>
                <a:gd name="connsiteY5" fmla="*/ 1528021 h 1528021"/>
                <a:gd name="connsiteX6" fmla="*/ 4731391 w 8021274"/>
                <a:gd name="connsiteY6" fmla="*/ 1528021 h 1528021"/>
                <a:gd name="connsiteX7" fmla="*/ 3289883 w 8021274"/>
                <a:gd name="connsiteY7" fmla="*/ 1528021 h 1528021"/>
                <a:gd name="connsiteX8" fmla="*/ 764010 w 8021274"/>
                <a:gd name="connsiteY8" fmla="*/ 1528021 h 1528021"/>
                <a:gd name="connsiteX9" fmla="*/ 0 w 8021274"/>
                <a:gd name="connsiteY9" fmla="*/ 764010 h 1528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021274" h="1528021">
                  <a:moveTo>
                    <a:pt x="764010" y="0"/>
                  </a:moveTo>
                  <a:lnTo>
                    <a:pt x="3289883" y="0"/>
                  </a:lnTo>
                  <a:lnTo>
                    <a:pt x="4731391" y="0"/>
                  </a:lnTo>
                  <a:lnTo>
                    <a:pt x="7257264" y="0"/>
                  </a:lnTo>
                  <a:lnTo>
                    <a:pt x="8021274" y="764011"/>
                  </a:lnTo>
                  <a:lnTo>
                    <a:pt x="7257264" y="1528021"/>
                  </a:lnTo>
                  <a:lnTo>
                    <a:pt x="4731391" y="1528021"/>
                  </a:lnTo>
                  <a:lnTo>
                    <a:pt x="3289883" y="1528021"/>
                  </a:lnTo>
                  <a:lnTo>
                    <a:pt x="764010" y="1528021"/>
                  </a:lnTo>
                  <a:lnTo>
                    <a:pt x="0" y="764010"/>
                  </a:lnTo>
                  <a:close/>
                </a:path>
              </a:pathLst>
            </a:custGeom>
            <a:blipFill dpi="0" rotWithShape="1">
              <a:blip r:embed="rId2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D6E3FE7-75BB-469F-B591-E7BD2C64DDC9}"/>
                </a:ext>
              </a:extLst>
            </p:cNvPr>
            <p:cNvSpPr txBox="1"/>
            <p:nvPr/>
          </p:nvSpPr>
          <p:spPr>
            <a:xfrm>
              <a:off x="4725100" y="2237743"/>
              <a:ext cx="14025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CC99"/>
                  </a:solidFill>
                </a:rPr>
                <a:t>Let No Man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8C278BE-47AE-4A81-9292-5F570F592422}"/>
                </a:ext>
              </a:extLst>
            </p:cNvPr>
            <p:cNvSpPr txBox="1"/>
            <p:nvPr/>
          </p:nvSpPr>
          <p:spPr>
            <a:xfrm>
              <a:off x="7231382" y="2534801"/>
              <a:ext cx="10062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CC99"/>
                  </a:solidFill>
                </a:rPr>
                <a:t>Himself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2259E90-FC45-44C3-B3B6-09311894591F}"/>
                </a:ext>
              </a:extLst>
            </p:cNvPr>
            <p:cNvSpPr txBox="1"/>
            <p:nvPr/>
          </p:nvSpPr>
          <p:spPr>
            <a:xfrm rot="21257171">
              <a:off x="5636441" y="2218420"/>
              <a:ext cx="232734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solidFill>
                    <a:srgbClr val="FFCC99"/>
                  </a:solidFill>
                  <a:latin typeface="Chiller" panose="04020404031007020602" pitchFamily="82" charset="0"/>
                  <a:ea typeface="Cortado" panose="03060602040702030304" pitchFamily="66" charset="0"/>
                </a:rPr>
                <a:t>DECEIVE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051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row: Pentagon 1">
            <a:extLst>
              <a:ext uri="{FF2B5EF4-FFF2-40B4-BE49-F238E27FC236}">
                <a16:creationId xmlns:a16="http://schemas.microsoft.com/office/drawing/2014/main" id="{63A91A45-1D6D-42D7-888C-179816294576}"/>
              </a:ext>
            </a:extLst>
          </p:cNvPr>
          <p:cNvSpPr/>
          <p:nvPr/>
        </p:nvSpPr>
        <p:spPr>
          <a:xfrm rot="10800000">
            <a:off x="2516697" y="3486373"/>
            <a:ext cx="6467911" cy="1551964"/>
          </a:xfrm>
          <a:prstGeom prst="homePlate">
            <a:avLst/>
          </a:prstGeom>
          <a:blipFill dpi="0"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563BAF0-0EE8-4AAB-A93B-2A13E107DFA0}"/>
              </a:ext>
            </a:extLst>
          </p:cNvPr>
          <p:cNvGrpSpPr/>
          <p:nvPr/>
        </p:nvGrpSpPr>
        <p:grpSpPr>
          <a:xfrm>
            <a:off x="151002" y="44424"/>
            <a:ext cx="2592199" cy="1077218"/>
            <a:chOff x="151002" y="44424"/>
            <a:chExt cx="2592199" cy="1077218"/>
          </a:xfrm>
        </p:grpSpPr>
        <p:sp>
          <p:nvSpPr>
            <p:cNvPr id="4" name="Arrow: Pentagon 3">
              <a:extLst>
                <a:ext uri="{FF2B5EF4-FFF2-40B4-BE49-F238E27FC236}">
                  <a16:creationId xmlns:a16="http://schemas.microsoft.com/office/drawing/2014/main" id="{AADEB3D4-1177-4299-9753-5C12AE226C7F}"/>
                </a:ext>
              </a:extLst>
            </p:cNvPr>
            <p:cNvSpPr/>
            <p:nvPr/>
          </p:nvSpPr>
          <p:spPr>
            <a:xfrm>
              <a:off x="151003" y="151002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AB17345-5E66-4CA0-84FF-AE53AAF21476}"/>
                </a:ext>
              </a:extLst>
            </p:cNvPr>
            <p:cNvSpPr txBox="1"/>
            <p:nvPr/>
          </p:nvSpPr>
          <p:spPr>
            <a:xfrm>
              <a:off x="151002" y="44424"/>
              <a:ext cx="188752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God Is Like Man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A9EA65E0-4627-40BE-BB5D-F5FAAF2A3924}"/>
              </a:ext>
            </a:extLst>
          </p:cNvPr>
          <p:cNvGrpSpPr/>
          <p:nvPr/>
        </p:nvGrpSpPr>
        <p:grpSpPr>
          <a:xfrm>
            <a:off x="159392" y="1077985"/>
            <a:ext cx="2592199" cy="1077218"/>
            <a:chOff x="151002" y="1066575"/>
            <a:chExt cx="2592199" cy="1077218"/>
          </a:xfrm>
        </p:grpSpPr>
        <p:sp>
          <p:nvSpPr>
            <p:cNvPr id="7" name="Arrow: Pentagon 6">
              <a:extLst>
                <a:ext uri="{FF2B5EF4-FFF2-40B4-BE49-F238E27FC236}">
                  <a16:creationId xmlns:a16="http://schemas.microsoft.com/office/drawing/2014/main" id="{8E317F37-5F6E-4AE7-8E4D-75AC341C87D3}"/>
                </a:ext>
              </a:extLst>
            </p:cNvPr>
            <p:cNvSpPr/>
            <p:nvPr/>
          </p:nvSpPr>
          <p:spPr>
            <a:xfrm>
              <a:off x="151003" y="1200570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5302E95-5D37-424F-8418-0122F502A7CD}"/>
                </a:ext>
              </a:extLst>
            </p:cNvPr>
            <p:cNvSpPr txBox="1"/>
            <p:nvPr/>
          </p:nvSpPr>
          <p:spPr>
            <a:xfrm>
              <a:off x="151002" y="1066575"/>
              <a:ext cx="224824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Minimize My Sins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41F58FE-8683-4371-8545-77967395BFF7}"/>
              </a:ext>
            </a:extLst>
          </p:cNvPr>
          <p:cNvGrpSpPr/>
          <p:nvPr/>
        </p:nvGrpSpPr>
        <p:grpSpPr>
          <a:xfrm>
            <a:off x="159392" y="2131165"/>
            <a:ext cx="2592198" cy="1077218"/>
            <a:chOff x="151003" y="2171210"/>
            <a:chExt cx="2592198" cy="1077218"/>
          </a:xfrm>
        </p:grpSpPr>
        <p:sp>
          <p:nvSpPr>
            <p:cNvPr id="10" name="Arrow: Pentagon 9">
              <a:extLst>
                <a:ext uri="{FF2B5EF4-FFF2-40B4-BE49-F238E27FC236}">
                  <a16:creationId xmlns:a16="http://schemas.microsoft.com/office/drawing/2014/main" id="{41563BE2-1D3F-4294-8B4C-607EB386064A}"/>
                </a:ext>
              </a:extLst>
            </p:cNvPr>
            <p:cNvSpPr/>
            <p:nvPr/>
          </p:nvSpPr>
          <p:spPr>
            <a:xfrm>
              <a:off x="151003" y="2277788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CDCC660-9443-444F-8F19-F7F02E2DC572}"/>
                </a:ext>
              </a:extLst>
            </p:cNvPr>
            <p:cNvSpPr txBox="1"/>
            <p:nvPr/>
          </p:nvSpPr>
          <p:spPr>
            <a:xfrm>
              <a:off x="151004" y="2171210"/>
              <a:ext cx="181202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My Way Is “Right”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44F1F5F-A52E-4965-B658-A31852976A59}"/>
              </a:ext>
            </a:extLst>
          </p:cNvPr>
          <p:cNvGrpSpPr/>
          <p:nvPr/>
        </p:nvGrpSpPr>
        <p:grpSpPr>
          <a:xfrm>
            <a:off x="159392" y="3241448"/>
            <a:ext cx="2592198" cy="954107"/>
            <a:chOff x="151003" y="3290722"/>
            <a:chExt cx="2592198" cy="954107"/>
          </a:xfrm>
        </p:grpSpPr>
        <p:sp>
          <p:nvSpPr>
            <p:cNvPr id="13" name="Arrow: Pentagon 12">
              <a:extLst>
                <a:ext uri="{FF2B5EF4-FFF2-40B4-BE49-F238E27FC236}">
                  <a16:creationId xmlns:a16="http://schemas.microsoft.com/office/drawing/2014/main" id="{D90C47D8-B43F-4ECC-BFFC-38F3099F3948}"/>
                </a:ext>
              </a:extLst>
            </p:cNvPr>
            <p:cNvSpPr/>
            <p:nvPr/>
          </p:nvSpPr>
          <p:spPr>
            <a:xfrm>
              <a:off x="151003" y="3335745"/>
              <a:ext cx="2592198" cy="864062"/>
            </a:xfrm>
            <a:prstGeom prst="homePlate">
              <a:avLst/>
            </a:prstGeom>
            <a:blipFill dpi="0" rotWithShape="1">
              <a:blip r:embed="rId2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ED63A50-F838-483F-A3F9-D929B446844F}"/>
                </a:ext>
              </a:extLst>
            </p:cNvPr>
            <p:cNvSpPr txBox="1"/>
            <p:nvPr/>
          </p:nvSpPr>
          <p:spPr>
            <a:xfrm>
              <a:off x="151003" y="3290722"/>
              <a:ext cx="236569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FFCC99"/>
                  </a:solidFill>
                </a:rPr>
                <a:t>Sow On Thing, Reap Another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5F558957-8FC9-4949-BA6F-94B51A401E16}"/>
              </a:ext>
            </a:extLst>
          </p:cNvPr>
          <p:cNvSpPr txBox="1"/>
          <p:nvPr/>
        </p:nvSpPr>
        <p:spPr>
          <a:xfrm>
            <a:off x="3221372" y="3486372"/>
            <a:ext cx="57548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C99"/>
                </a:solidFill>
              </a:rPr>
              <a:t>Galatians 6:7-8</a:t>
            </a:r>
          </a:p>
          <a:p>
            <a:r>
              <a:rPr lang="en-US" sz="3200" dirty="0">
                <a:solidFill>
                  <a:srgbClr val="FFCC99"/>
                </a:solidFill>
              </a:rPr>
              <a:t>What am I sowing?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28693B1-5DB8-4D75-984D-20287E363100}"/>
              </a:ext>
            </a:extLst>
          </p:cNvPr>
          <p:cNvGrpSpPr/>
          <p:nvPr/>
        </p:nvGrpSpPr>
        <p:grpSpPr>
          <a:xfrm>
            <a:off x="4953688" y="6115692"/>
            <a:ext cx="4127383" cy="769441"/>
            <a:chOff x="4379052" y="2218420"/>
            <a:chExt cx="4127383" cy="769441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4228023-2BEA-4E77-8CE0-C59CD83C4A43}"/>
                </a:ext>
              </a:extLst>
            </p:cNvPr>
            <p:cNvSpPr/>
            <p:nvPr/>
          </p:nvSpPr>
          <p:spPr>
            <a:xfrm>
              <a:off x="4379052" y="2266671"/>
              <a:ext cx="4127383" cy="612446"/>
            </a:xfrm>
            <a:custGeom>
              <a:avLst/>
              <a:gdLst>
                <a:gd name="connsiteX0" fmla="*/ 764010 w 8021274"/>
                <a:gd name="connsiteY0" fmla="*/ 0 h 1528021"/>
                <a:gd name="connsiteX1" fmla="*/ 3289883 w 8021274"/>
                <a:gd name="connsiteY1" fmla="*/ 0 h 1528021"/>
                <a:gd name="connsiteX2" fmla="*/ 4731391 w 8021274"/>
                <a:gd name="connsiteY2" fmla="*/ 0 h 1528021"/>
                <a:gd name="connsiteX3" fmla="*/ 7257264 w 8021274"/>
                <a:gd name="connsiteY3" fmla="*/ 0 h 1528021"/>
                <a:gd name="connsiteX4" fmla="*/ 8021274 w 8021274"/>
                <a:gd name="connsiteY4" fmla="*/ 764011 h 1528021"/>
                <a:gd name="connsiteX5" fmla="*/ 7257264 w 8021274"/>
                <a:gd name="connsiteY5" fmla="*/ 1528021 h 1528021"/>
                <a:gd name="connsiteX6" fmla="*/ 4731391 w 8021274"/>
                <a:gd name="connsiteY6" fmla="*/ 1528021 h 1528021"/>
                <a:gd name="connsiteX7" fmla="*/ 3289883 w 8021274"/>
                <a:gd name="connsiteY7" fmla="*/ 1528021 h 1528021"/>
                <a:gd name="connsiteX8" fmla="*/ 764010 w 8021274"/>
                <a:gd name="connsiteY8" fmla="*/ 1528021 h 1528021"/>
                <a:gd name="connsiteX9" fmla="*/ 0 w 8021274"/>
                <a:gd name="connsiteY9" fmla="*/ 764010 h 1528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021274" h="1528021">
                  <a:moveTo>
                    <a:pt x="764010" y="0"/>
                  </a:moveTo>
                  <a:lnTo>
                    <a:pt x="3289883" y="0"/>
                  </a:lnTo>
                  <a:lnTo>
                    <a:pt x="4731391" y="0"/>
                  </a:lnTo>
                  <a:lnTo>
                    <a:pt x="7257264" y="0"/>
                  </a:lnTo>
                  <a:lnTo>
                    <a:pt x="8021274" y="764011"/>
                  </a:lnTo>
                  <a:lnTo>
                    <a:pt x="7257264" y="1528021"/>
                  </a:lnTo>
                  <a:lnTo>
                    <a:pt x="4731391" y="1528021"/>
                  </a:lnTo>
                  <a:lnTo>
                    <a:pt x="3289883" y="1528021"/>
                  </a:lnTo>
                  <a:lnTo>
                    <a:pt x="764010" y="1528021"/>
                  </a:lnTo>
                  <a:lnTo>
                    <a:pt x="0" y="764010"/>
                  </a:lnTo>
                  <a:close/>
                </a:path>
              </a:pathLst>
            </a:custGeom>
            <a:blipFill dpi="0" rotWithShape="1">
              <a:blip r:embed="rId2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8F7B668-BE90-47BB-AC8E-F5C7865208BB}"/>
                </a:ext>
              </a:extLst>
            </p:cNvPr>
            <p:cNvSpPr txBox="1"/>
            <p:nvPr/>
          </p:nvSpPr>
          <p:spPr>
            <a:xfrm>
              <a:off x="4725100" y="2237743"/>
              <a:ext cx="14025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CC99"/>
                  </a:solidFill>
                </a:rPr>
                <a:t>Let No Man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84186C6-1718-4310-BF7D-9A80CCEEE924}"/>
                </a:ext>
              </a:extLst>
            </p:cNvPr>
            <p:cNvSpPr txBox="1"/>
            <p:nvPr/>
          </p:nvSpPr>
          <p:spPr>
            <a:xfrm>
              <a:off x="7231382" y="2534801"/>
              <a:ext cx="10062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CC99"/>
                  </a:solidFill>
                </a:rPr>
                <a:t>Himself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E9F5BCE-F872-4550-9469-824FAA2B5733}"/>
                </a:ext>
              </a:extLst>
            </p:cNvPr>
            <p:cNvSpPr txBox="1"/>
            <p:nvPr/>
          </p:nvSpPr>
          <p:spPr>
            <a:xfrm rot="21257171">
              <a:off x="5636441" y="2218420"/>
              <a:ext cx="232734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solidFill>
                    <a:srgbClr val="FFCC99"/>
                  </a:solidFill>
                  <a:latin typeface="Chiller" panose="04020404031007020602" pitchFamily="82" charset="0"/>
                  <a:ea typeface="Cortado" panose="03060602040702030304" pitchFamily="66" charset="0"/>
                </a:rPr>
                <a:t>DECEIVE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958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row: Pentagon 1">
            <a:extLst>
              <a:ext uri="{FF2B5EF4-FFF2-40B4-BE49-F238E27FC236}">
                <a16:creationId xmlns:a16="http://schemas.microsoft.com/office/drawing/2014/main" id="{1E15F272-DDE6-4273-BD61-F56C168EB757}"/>
              </a:ext>
            </a:extLst>
          </p:cNvPr>
          <p:cNvSpPr/>
          <p:nvPr/>
        </p:nvSpPr>
        <p:spPr>
          <a:xfrm rot="10800000">
            <a:off x="2516695" y="4537283"/>
            <a:ext cx="6467911" cy="1551964"/>
          </a:xfrm>
          <a:prstGeom prst="homePlate">
            <a:avLst/>
          </a:prstGeom>
          <a:blipFill dpi="0"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6F92D9A-677F-4D8D-B5B6-F60E932F2ABB}"/>
              </a:ext>
            </a:extLst>
          </p:cNvPr>
          <p:cNvGrpSpPr/>
          <p:nvPr/>
        </p:nvGrpSpPr>
        <p:grpSpPr>
          <a:xfrm>
            <a:off x="151002" y="44424"/>
            <a:ext cx="2592199" cy="1077218"/>
            <a:chOff x="151002" y="44424"/>
            <a:chExt cx="2592199" cy="1077218"/>
          </a:xfrm>
        </p:grpSpPr>
        <p:sp>
          <p:nvSpPr>
            <p:cNvPr id="4" name="Arrow: Pentagon 3">
              <a:extLst>
                <a:ext uri="{FF2B5EF4-FFF2-40B4-BE49-F238E27FC236}">
                  <a16:creationId xmlns:a16="http://schemas.microsoft.com/office/drawing/2014/main" id="{51E33DB8-4978-4818-85D7-2E8036EE6DA4}"/>
                </a:ext>
              </a:extLst>
            </p:cNvPr>
            <p:cNvSpPr/>
            <p:nvPr/>
          </p:nvSpPr>
          <p:spPr>
            <a:xfrm>
              <a:off x="151003" y="151002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60DAFA5-3F51-4A4F-A55F-CA061C5CF947}"/>
                </a:ext>
              </a:extLst>
            </p:cNvPr>
            <p:cNvSpPr txBox="1"/>
            <p:nvPr/>
          </p:nvSpPr>
          <p:spPr>
            <a:xfrm>
              <a:off x="151002" y="44424"/>
              <a:ext cx="188752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God Is Like Man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939FFF04-25A8-49BA-AE53-42772BA6FBB4}"/>
              </a:ext>
            </a:extLst>
          </p:cNvPr>
          <p:cNvGrpSpPr/>
          <p:nvPr/>
        </p:nvGrpSpPr>
        <p:grpSpPr>
          <a:xfrm>
            <a:off x="159392" y="1077985"/>
            <a:ext cx="2592199" cy="1077218"/>
            <a:chOff x="151002" y="1066575"/>
            <a:chExt cx="2592199" cy="1077218"/>
          </a:xfrm>
        </p:grpSpPr>
        <p:sp>
          <p:nvSpPr>
            <p:cNvPr id="7" name="Arrow: Pentagon 6">
              <a:extLst>
                <a:ext uri="{FF2B5EF4-FFF2-40B4-BE49-F238E27FC236}">
                  <a16:creationId xmlns:a16="http://schemas.microsoft.com/office/drawing/2014/main" id="{E3127B85-5CB8-4ABE-BA02-72CCCA83CD6C}"/>
                </a:ext>
              </a:extLst>
            </p:cNvPr>
            <p:cNvSpPr/>
            <p:nvPr/>
          </p:nvSpPr>
          <p:spPr>
            <a:xfrm>
              <a:off x="151003" y="1200570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ED70AE4-514B-47C5-AC8A-7F798B176B78}"/>
                </a:ext>
              </a:extLst>
            </p:cNvPr>
            <p:cNvSpPr txBox="1"/>
            <p:nvPr/>
          </p:nvSpPr>
          <p:spPr>
            <a:xfrm>
              <a:off x="151002" y="1066575"/>
              <a:ext cx="224824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Minimize My Sins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8B2C816-A9B6-4F6F-A40D-A3BC8376030C}"/>
              </a:ext>
            </a:extLst>
          </p:cNvPr>
          <p:cNvGrpSpPr/>
          <p:nvPr/>
        </p:nvGrpSpPr>
        <p:grpSpPr>
          <a:xfrm>
            <a:off x="159392" y="2131165"/>
            <a:ext cx="2592198" cy="1077218"/>
            <a:chOff x="151003" y="2171210"/>
            <a:chExt cx="2592198" cy="1077218"/>
          </a:xfrm>
        </p:grpSpPr>
        <p:sp>
          <p:nvSpPr>
            <p:cNvPr id="10" name="Arrow: Pentagon 9">
              <a:extLst>
                <a:ext uri="{FF2B5EF4-FFF2-40B4-BE49-F238E27FC236}">
                  <a16:creationId xmlns:a16="http://schemas.microsoft.com/office/drawing/2014/main" id="{DCF759C6-23C4-480B-A01A-B66F187A1474}"/>
                </a:ext>
              </a:extLst>
            </p:cNvPr>
            <p:cNvSpPr/>
            <p:nvPr/>
          </p:nvSpPr>
          <p:spPr>
            <a:xfrm>
              <a:off x="151003" y="2277788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27CE805-BE0A-4246-A799-284CFC835A35}"/>
                </a:ext>
              </a:extLst>
            </p:cNvPr>
            <p:cNvSpPr txBox="1"/>
            <p:nvPr/>
          </p:nvSpPr>
          <p:spPr>
            <a:xfrm>
              <a:off x="151004" y="2171210"/>
              <a:ext cx="181202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My Way Is “Right”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8CAE44D-F1FF-43D2-B128-C06E612458E1}"/>
              </a:ext>
            </a:extLst>
          </p:cNvPr>
          <p:cNvGrpSpPr/>
          <p:nvPr/>
        </p:nvGrpSpPr>
        <p:grpSpPr>
          <a:xfrm>
            <a:off x="159392" y="3241448"/>
            <a:ext cx="2592198" cy="954107"/>
            <a:chOff x="151003" y="3290722"/>
            <a:chExt cx="2592198" cy="954107"/>
          </a:xfrm>
        </p:grpSpPr>
        <p:sp>
          <p:nvSpPr>
            <p:cNvPr id="13" name="Arrow: Pentagon 12">
              <a:extLst>
                <a:ext uri="{FF2B5EF4-FFF2-40B4-BE49-F238E27FC236}">
                  <a16:creationId xmlns:a16="http://schemas.microsoft.com/office/drawing/2014/main" id="{1ACE6293-C1D1-4EFA-A308-E5F35E556B05}"/>
                </a:ext>
              </a:extLst>
            </p:cNvPr>
            <p:cNvSpPr/>
            <p:nvPr/>
          </p:nvSpPr>
          <p:spPr>
            <a:xfrm>
              <a:off x="151003" y="3335745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C8200B3-ECC0-4402-8DCF-3BC500152B02}"/>
                </a:ext>
              </a:extLst>
            </p:cNvPr>
            <p:cNvSpPr txBox="1"/>
            <p:nvPr/>
          </p:nvSpPr>
          <p:spPr>
            <a:xfrm>
              <a:off x="151003" y="3290722"/>
              <a:ext cx="236569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FFCC99"/>
                  </a:solidFill>
                </a:rPr>
                <a:t>Sow On Thing, Reap Another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4BB122D-C4F2-4925-A6D4-2DA3AE5D36C9}"/>
              </a:ext>
            </a:extLst>
          </p:cNvPr>
          <p:cNvGrpSpPr/>
          <p:nvPr/>
        </p:nvGrpSpPr>
        <p:grpSpPr>
          <a:xfrm>
            <a:off x="159392" y="4346849"/>
            <a:ext cx="2592198" cy="864062"/>
            <a:chOff x="151003" y="4393701"/>
            <a:chExt cx="2592198" cy="864062"/>
          </a:xfrm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5C2E444E-029F-4F67-B368-8D5029441937}"/>
                </a:ext>
              </a:extLst>
            </p:cNvPr>
            <p:cNvSpPr/>
            <p:nvPr/>
          </p:nvSpPr>
          <p:spPr>
            <a:xfrm>
              <a:off x="151003" y="4393701"/>
              <a:ext cx="2592198" cy="864062"/>
            </a:xfrm>
            <a:prstGeom prst="homePlate">
              <a:avLst/>
            </a:prstGeom>
            <a:blipFill dpi="0" rotWithShape="1">
              <a:blip r:embed="rId2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8436890-864F-4DD3-82D3-1C43856C0979}"/>
                </a:ext>
              </a:extLst>
            </p:cNvPr>
            <p:cNvSpPr txBox="1"/>
            <p:nvPr/>
          </p:nvSpPr>
          <p:spPr>
            <a:xfrm>
              <a:off x="151003" y="4533344"/>
              <a:ext cx="22482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Lip Religion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2AAE3A44-F4CA-450E-A666-7E376C9D5731}"/>
              </a:ext>
            </a:extLst>
          </p:cNvPr>
          <p:cNvSpPr txBox="1"/>
          <p:nvPr/>
        </p:nvSpPr>
        <p:spPr>
          <a:xfrm>
            <a:off x="3221370" y="4537282"/>
            <a:ext cx="58722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C99"/>
                </a:solidFill>
              </a:rPr>
              <a:t>Ceremonialism (Matt. 15:8)</a:t>
            </a:r>
          </a:p>
          <a:p>
            <a:r>
              <a:rPr lang="en-US" sz="3200" dirty="0">
                <a:solidFill>
                  <a:srgbClr val="FFCC99"/>
                </a:solidFill>
              </a:rPr>
              <a:t>Where is your heart?</a:t>
            </a:r>
          </a:p>
          <a:p>
            <a:r>
              <a:rPr lang="en-US" sz="3200" dirty="0">
                <a:solidFill>
                  <a:srgbClr val="FFCC99"/>
                </a:solidFill>
              </a:rPr>
              <a:t>Obedience is required (Rom. 6:17)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E53288A-9AB2-445B-8E1D-EFB7A7EFED26}"/>
              </a:ext>
            </a:extLst>
          </p:cNvPr>
          <p:cNvGrpSpPr/>
          <p:nvPr/>
        </p:nvGrpSpPr>
        <p:grpSpPr>
          <a:xfrm>
            <a:off x="4953688" y="6115692"/>
            <a:ext cx="4127383" cy="769441"/>
            <a:chOff x="4379052" y="2218420"/>
            <a:chExt cx="4127383" cy="769441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686662B-A08B-4EC5-939C-AC08411A8CA8}"/>
                </a:ext>
              </a:extLst>
            </p:cNvPr>
            <p:cNvSpPr/>
            <p:nvPr/>
          </p:nvSpPr>
          <p:spPr>
            <a:xfrm>
              <a:off x="4379052" y="2266671"/>
              <a:ext cx="4127383" cy="612446"/>
            </a:xfrm>
            <a:custGeom>
              <a:avLst/>
              <a:gdLst>
                <a:gd name="connsiteX0" fmla="*/ 764010 w 8021274"/>
                <a:gd name="connsiteY0" fmla="*/ 0 h 1528021"/>
                <a:gd name="connsiteX1" fmla="*/ 3289883 w 8021274"/>
                <a:gd name="connsiteY1" fmla="*/ 0 h 1528021"/>
                <a:gd name="connsiteX2" fmla="*/ 4731391 w 8021274"/>
                <a:gd name="connsiteY2" fmla="*/ 0 h 1528021"/>
                <a:gd name="connsiteX3" fmla="*/ 7257264 w 8021274"/>
                <a:gd name="connsiteY3" fmla="*/ 0 h 1528021"/>
                <a:gd name="connsiteX4" fmla="*/ 8021274 w 8021274"/>
                <a:gd name="connsiteY4" fmla="*/ 764011 h 1528021"/>
                <a:gd name="connsiteX5" fmla="*/ 7257264 w 8021274"/>
                <a:gd name="connsiteY5" fmla="*/ 1528021 h 1528021"/>
                <a:gd name="connsiteX6" fmla="*/ 4731391 w 8021274"/>
                <a:gd name="connsiteY6" fmla="*/ 1528021 h 1528021"/>
                <a:gd name="connsiteX7" fmla="*/ 3289883 w 8021274"/>
                <a:gd name="connsiteY7" fmla="*/ 1528021 h 1528021"/>
                <a:gd name="connsiteX8" fmla="*/ 764010 w 8021274"/>
                <a:gd name="connsiteY8" fmla="*/ 1528021 h 1528021"/>
                <a:gd name="connsiteX9" fmla="*/ 0 w 8021274"/>
                <a:gd name="connsiteY9" fmla="*/ 764010 h 1528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021274" h="1528021">
                  <a:moveTo>
                    <a:pt x="764010" y="0"/>
                  </a:moveTo>
                  <a:lnTo>
                    <a:pt x="3289883" y="0"/>
                  </a:lnTo>
                  <a:lnTo>
                    <a:pt x="4731391" y="0"/>
                  </a:lnTo>
                  <a:lnTo>
                    <a:pt x="7257264" y="0"/>
                  </a:lnTo>
                  <a:lnTo>
                    <a:pt x="8021274" y="764011"/>
                  </a:lnTo>
                  <a:lnTo>
                    <a:pt x="7257264" y="1528021"/>
                  </a:lnTo>
                  <a:lnTo>
                    <a:pt x="4731391" y="1528021"/>
                  </a:lnTo>
                  <a:lnTo>
                    <a:pt x="3289883" y="1528021"/>
                  </a:lnTo>
                  <a:lnTo>
                    <a:pt x="764010" y="1528021"/>
                  </a:lnTo>
                  <a:lnTo>
                    <a:pt x="0" y="764010"/>
                  </a:lnTo>
                  <a:close/>
                </a:path>
              </a:pathLst>
            </a:custGeom>
            <a:blipFill dpi="0" rotWithShape="1">
              <a:blip r:embed="rId2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899170A-35DD-43C7-AA34-72CCF1BC3476}"/>
                </a:ext>
              </a:extLst>
            </p:cNvPr>
            <p:cNvSpPr txBox="1"/>
            <p:nvPr/>
          </p:nvSpPr>
          <p:spPr>
            <a:xfrm>
              <a:off x="4725100" y="2237743"/>
              <a:ext cx="14025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CC99"/>
                  </a:solidFill>
                </a:rPr>
                <a:t>Let No Man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BDCDB0E-A70B-41B2-81A9-32A3D02B7F16}"/>
                </a:ext>
              </a:extLst>
            </p:cNvPr>
            <p:cNvSpPr txBox="1"/>
            <p:nvPr/>
          </p:nvSpPr>
          <p:spPr>
            <a:xfrm>
              <a:off x="7231382" y="2534801"/>
              <a:ext cx="10062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CC99"/>
                  </a:solidFill>
                </a:rPr>
                <a:t>Himself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6F9EB42-B9C7-4849-A988-0D619604F001}"/>
                </a:ext>
              </a:extLst>
            </p:cNvPr>
            <p:cNvSpPr txBox="1"/>
            <p:nvPr/>
          </p:nvSpPr>
          <p:spPr>
            <a:xfrm rot="21257171">
              <a:off x="5636441" y="2218420"/>
              <a:ext cx="232734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solidFill>
                    <a:srgbClr val="FFCC99"/>
                  </a:solidFill>
                  <a:latin typeface="Chiller" panose="04020404031007020602" pitchFamily="82" charset="0"/>
                  <a:ea typeface="Cortado" panose="03060602040702030304" pitchFamily="66" charset="0"/>
                </a:rPr>
                <a:t>DECEIVE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878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row: Pentagon 1">
            <a:extLst>
              <a:ext uri="{FF2B5EF4-FFF2-40B4-BE49-F238E27FC236}">
                <a16:creationId xmlns:a16="http://schemas.microsoft.com/office/drawing/2014/main" id="{40696E23-6643-48A8-95C4-5D5D09759E31}"/>
              </a:ext>
            </a:extLst>
          </p:cNvPr>
          <p:cNvSpPr/>
          <p:nvPr/>
        </p:nvSpPr>
        <p:spPr>
          <a:xfrm rot="10800000">
            <a:off x="2516695" y="4537283"/>
            <a:ext cx="6467911" cy="1551964"/>
          </a:xfrm>
          <a:prstGeom prst="homePlate">
            <a:avLst/>
          </a:prstGeom>
          <a:blipFill dpi="0"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F567945-C7F4-434C-A243-DA2BB31E6AB2}"/>
              </a:ext>
            </a:extLst>
          </p:cNvPr>
          <p:cNvGrpSpPr/>
          <p:nvPr/>
        </p:nvGrpSpPr>
        <p:grpSpPr>
          <a:xfrm>
            <a:off x="151002" y="44424"/>
            <a:ext cx="2592199" cy="1077218"/>
            <a:chOff x="151002" y="44424"/>
            <a:chExt cx="2592199" cy="1077218"/>
          </a:xfrm>
        </p:grpSpPr>
        <p:sp>
          <p:nvSpPr>
            <p:cNvPr id="4" name="Arrow: Pentagon 3">
              <a:extLst>
                <a:ext uri="{FF2B5EF4-FFF2-40B4-BE49-F238E27FC236}">
                  <a16:creationId xmlns:a16="http://schemas.microsoft.com/office/drawing/2014/main" id="{8C90FB6B-F1B8-48DA-8603-1695969C0513}"/>
                </a:ext>
              </a:extLst>
            </p:cNvPr>
            <p:cNvSpPr/>
            <p:nvPr/>
          </p:nvSpPr>
          <p:spPr>
            <a:xfrm>
              <a:off x="151003" y="151002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EBD0134-DED5-4B60-90DE-1CDECDBC95AB}"/>
                </a:ext>
              </a:extLst>
            </p:cNvPr>
            <p:cNvSpPr txBox="1"/>
            <p:nvPr/>
          </p:nvSpPr>
          <p:spPr>
            <a:xfrm>
              <a:off x="151002" y="44424"/>
              <a:ext cx="188752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God Is Like Man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9E7006CD-EB5E-4CF7-8F54-AD0194171663}"/>
              </a:ext>
            </a:extLst>
          </p:cNvPr>
          <p:cNvGrpSpPr/>
          <p:nvPr/>
        </p:nvGrpSpPr>
        <p:grpSpPr>
          <a:xfrm>
            <a:off x="159392" y="1077985"/>
            <a:ext cx="2592199" cy="1077218"/>
            <a:chOff x="151002" y="1066575"/>
            <a:chExt cx="2592199" cy="1077218"/>
          </a:xfrm>
        </p:grpSpPr>
        <p:sp>
          <p:nvSpPr>
            <p:cNvPr id="7" name="Arrow: Pentagon 6">
              <a:extLst>
                <a:ext uri="{FF2B5EF4-FFF2-40B4-BE49-F238E27FC236}">
                  <a16:creationId xmlns:a16="http://schemas.microsoft.com/office/drawing/2014/main" id="{B353691A-687A-407E-9365-3EA88D486C89}"/>
                </a:ext>
              </a:extLst>
            </p:cNvPr>
            <p:cNvSpPr/>
            <p:nvPr/>
          </p:nvSpPr>
          <p:spPr>
            <a:xfrm>
              <a:off x="151003" y="1200570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745CC44-936D-4885-957C-5BA15634F8A0}"/>
                </a:ext>
              </a:extLst>
            </p:cNvPr>
            <p:cNvSpPr txBox="1"/>
            <p:nvPr/>
          </p:nvSpPr>
          <p:spPr>
            <a:xfrm>
              <a:off x="151002" y="1066575"/>
              <a:ext cx="224824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Minimize My Sins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3EE63F-FF94-4528-A658-BBB5C12D3188}"/>
              </a:ext>
            </a:extLst>
          </p:cNvPr>
          <p:cNvGrpSpPr/>
          <p:nvPr/>
        </p:nvGrpSpPr>
        <p:grpSpPr>
          <a:xfrm>
            <a:off x="159392" y="2131165"/>
            <a:ext cx="2592198" cy="1077218"/>
            <a:chOff x="151003" y="2171210"/>
            <a:chExt cx="2592198" cy="1077218"/>
          </a:xfrm>
        </p:grpSpPr>
        <p:sp>
          <p:nvSpPr>
            <p:cNvPr id="10" name="Arrow: Pentagon 9">
              <a:extLst>
                <a:ext uri="{FF2B5EF4-FFF2-40B4-BE49-F238E27FC236}">
                  <a16:creationId xmlns:a16="http://schemas.microsoft.com/office/drawing/2014/main" id="{92029485-63DD-46B9-8449-0D402DAC4C9E}"/>
                </a:ext>
              </a:extLst>
            </p:cNvPr>
            <p:cNvSpPr/>
            <p:nvPr/>
          </p:nvSpPr>
          <p:spPr>
            <a:xfrm>
              <a:off x="151003" y="2277788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4F44CDF-D86A-4C0F-B544-961BC8E90BDE}"/>
                </a:ext>
              </a:extLst>
            </p:cNvPr>
            <p:cNvSpPr txBox="1"/>
            <p:nvPr/>
          </p:nvSpPr>
          <p:spPr>
            <a:xfrm>
              <a:off x="151004" y="2171210"/>
              <a:ext cx="181202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My Way Is “Right”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6E7A96B-2ADE-4CE0-86D3-352C8E218376}"/>
              </a:ext>
            </a:extLst>
          </p:cNvPr>
          <p:cNvGrpSpPr/>
          <p:nvPr/>
        </p:nvGrpSpPr>
        <p:grpSpPr>
          <a:xfrm>
            <a:off x="159392" y="3241448"/>
            <a:ext cx="2592198" cy="954107"/>
            <a:chOff x="151003" y="3290722"/>
            <a:chExt cx="2592198" cy="954107"/>
          </a:xfrm>
        </p:grpSpPr>
        <p:sp>
          <p:nvSpPr>
            <p:cNvPr id="13" name="Arrow: Pentagon 12">
              <a:extLst>
                <a:ext uri="{FF2B5EF4-FFF2-40B4-BE49-F238E27FC236}">
                  <a16:creationId xmlns:a16="http://schemas.microsoft.com/office/drawing/2014/main" id="{934B3515-3B80-461F-95E0-16E6DF9CC0BD}"/>
                </a:ext>
              </a:extLst>
            </p:cNvPr>
            <p:cNvSpPr/>
            <p:nvPr/>
          </p:nvSpPr>
          <p:spPr>
            <a:xfrm>
              <a:off x="151003" y="3335745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EA8E517-E0C3-453F-86B9-28B0AD04005C}"/>
                </a:ext>
              </a:extLst>
            </p:cNvPr>
            <p:cNvSpPr txBox="1"/>
            <p:nvPr/>
          </p:nvSpPr>
          <p:spPr>
            <a:xfrm>
              <a:off x="151003" y="3290722"/>
              <a:ext cx="236569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FFCC99"/>
                  </a:solidFill>
                </a:rPr>
                <a:t>Sow On Thing, Reap Another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5E0BA2A-F58E-4754-AE7A-19FF7AC26364}"/>
              </a:ext>
            </a:extLst>
          </p:cNvPr>
          <p:cNvGrpSpPr/>
          <p:nvPr/>
        </p:nvGrpSpPr>
        <p:grpSpPr>
          <a:xfrm>
            <a:off x="159392" y="4346849"/>
            <a:ext cx="2592198" cy="864062"/>
            <a:chOff x="151003" y="4393701"/>
            <a:chExt cx="2592198" cy="864062"/>
          </a:xfrm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3375746F-59E6-474B-ACC0-27C0B35D1227}"/>
                </a:ext>
              </a:extLst>
            </p:cNvPr>
            <p:cNvSpPr/>
            <p:nvPr/>
          </p:nvSpPr>
          <p:spPr>
            <a:xfrm>
              <a:off x="151003" y="4393701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D08E410-ECB9-4E9C-A593-641F751E0894}"/>
                </a:ext>
              </a:extLst>
            </p:cNvPr>
            <p:cNvSpPr txBox="1"/>
            <p:nvPr/>
          </p:nvSpPr>
          <p:spPr>
            <a:xfrm>
              <a:off x="151003" y="4533344"/>
              <a:ext cx="22482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Lip Religion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ED76CB8-D468-4787-B73A-83000FBC15D3}"/>
              </a:ext>
            </a:extLst>
          </p:cNvPr>
          <p:cNvGrpSpPr/>
          <p:nvPr/>
        </p:nvGrpSpPr>
        <p:grpSpPr>
          <a:xfrm>
            <a:off x="159392" y="5326734"/>
            <a:ext cx="2592200" cy="1077218"/>
            <a:chOff x="151003" y="5725482"/>
            <a:chExt cx="2592200" cy="1077218"/>
          </a:xfrm>
        </p:grpSpPr>
        <p:sp>
          <p:nvSpPr>
            <p:cNvPr id="19" name="Arrow: Pentagon 18">
              <a:extLst>
                <a:ext uri="{FF2B5EF4-FFF2-40B4-BE49-F238E27FC236}">
                  <a16:creationId xmlns:a16="http://schemas.microsoft.com/office/drawing/2014/main" id="{A88616FB-F2B1-480F-93F5-0595AF2C9349}"/>
                </a:ext>
              </a:extLst>
            </p:cNvPr>
            <p:cNvSpPr/>
            <p:nvPr/>
          </p:nvSpPr>
          <p:spPr>
            <a:xfrm>
              <a:off x="151005" y="5832060"/>
              <a:ext cx="2592198" cy="864062"/>
            </a:xfrm>
            <a:prstGeom prst="homePlate">
              <a:avLst/>
            </a:prstGeom>
            <a:blipFill dpi="0" rotWithShape="1">
              <a:blip r:embed="rId2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285B347-97AC-48E7-9ED3-36AD3832FDAE}"/>
                </a:ext>
              </a:extLst>
            </p:cNvPr>
            <p:cNvSpPr txBox="1"/>
            <p:nvPr/>
          </p:nvSpPr>
          <p:spPr>
            <a:xfrm>
              <a:off x="151003" y="5725482"/>
              <a:ext cx="224825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Faith In Tomorrow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5C67F1C-36EF-4ECE-B5A0-9CF3BDACB984}"/>
              </a:ext>
            </a:extLst>
          </p:cNvPr>
          <p:cNvSpPr txBox="1"/>
          <p:nvPr/>
        </p:nvSpPr>
        <p:spPr>
          <a:xfrm>
            <a:off x="3221370" y="4537282"/>
            <a:ext cx="587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C99"/>
                </a:solidFill>
              </a:rPr>
              <a:t>I can obey later.</a:t>
            </a:r>
          </a:p>
          <a:p>
            <a:r>
              <a:rPr lang="en-US" sz="3200" dirty="0">
                <a:solidFill>
                  <a:srgbClr val="FFCC99"/>
                </a:solidFill>
              </a:rPr>
              <a:t>Christian mindset also.</a:t>
            </a:r>
          </a:p>
          <a:p>
            <a:r>
              <a:rPr lang="en-US" sz="3200" dirty="0">
                <a:solidFill>
                  <a:srgbClr val="FFCC99"/>
                </a:solidFill>
              </a:rPr>
              <a:t>Tomorrow never comes. </a:t>
            </a:r>
            <a:r>
              <a:rPr lang="en-US" sz="2800" dirty="0">
                <a:solidFill>
                  <a:srgbClr val="FFCC99"/>
                </a:solidFill>
              </a:rPr>
              <a:t>(Jam.4:13)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9934EE4-087F-459D-8F61-494A0ABCA1B2}"/>
              </a:ext>
            </a:extLst>
          </p:cNvPr>
          <p:cNvGrpSpPr/>
          <p:nvPr/>
        </p:nvGrpSpPr>
        <p:grpSpPr>
          <a:xfrm>
            <a:off x="4953688" y="6115692"/>
            <a:ext cx="4127383" cy="769441"/>
            <a:chOff x="4379052" y="2218420"/>
            <a:chExt cx="4127383" cy="769441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E7746A2-43E1-45AD-BFDA-94CDC51E687B}"/>
                </a:ext>
              </a:extLst>
            </p:cNvPr>
            <p:cNvSpPr/>
            <p:nvPr/>
          </p:nvSpPr>
          <p:spPr>
            <a:xfrm>
              <a:off x="4379052" y="2266671"/>
              <a:ext cx="4127383" cy="612446"/>
            </a:xfrm>
            <a:custGeom>
              <a:avLst/>
              <a:gdLst>
                <a:gd name="connsiteX0" fmla="*/ 764010 w 8021274"/>
                <a:gd name="connsiteY0" fmla="*/ 0 h 1528021"/>
                <a:gd name="connsiteX1" fmla="*/ 3289883 w 8021274"/>
                <a:gd name="connsiteY1" fmla="*/ 0 h 1528021"/>
                <a:gd name="connsiteX2" fmla="*/ 4731391 w 8021274"/>
                <a:gd name="connsiteY2" fmla="*/ 0 h 1528021"/>
                <a:gd name="connsiteX3" fmla="*/ 7257264 w 8021274"/>
                <a:gd name="connsiteY3" fmla="*/ 0 h 1528021"/>
                <a:gd name="connsiteX4" fmla="*/ 8021274 w 8021274"/>
                <a:gd name="connsiteY4" fmla="*/ 764011 h 1528021"/>
                <a:gd name="connsiteX5" fmla="*/ 7257264 w 8021274"/>
                <a:gd name="connsiteY5" fmla="*/ 1528021 h 1528021"/>
                <a:gd name="connsiteX6" fmla="*/ 4731391 w 8021274"/>
                <a:gd name="connsiteY6" fmla="*/ 1528021 h 1528021"/>
                <a:gd name="connsiteX7" fmla="*/ 3289883 w 8021274"/>
                <a:gd name="connsiteY7" fmla="*/ 1528021 h 1528021"/>
                <a:gd name="connsiteX8" fmla="*/ 764010 w 8021274"/>
                <a:gd name="connsiteY8" fmla="*/ 1528021 h 1528021"/>
                <a:gd name="connsiteX9" fmla="*/ 0 w 8021274"/>
                <a:gd name="connsiteY9" fmla="*/ 764010 h 1528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021274" h="1528021">
                  <a:moveTo>
                    <a:pt x="764010" y="0"/>
                  </a:moveTo>
                  <a:lnTo>
                    <a:pt x="3289883" y="0"/>
                  </a:lnTo>
                  <a:lnTo>
                    <a:pt x="4731391" y="0"/>
                  </a:lnTo>
                  <a:lnTo>
                    <a:pt x="7257264" y="0"/>
                  </a:lnTo>
                  <a:lnTo>
                    <a:pt x="8021274" y="764011"/>
                  </a:lnTo>
                  <a:lnTo>
                    <a:pt x="7257264" y="1528021"/>
                  </a:lnTo>
                  <a:lnTo>
                    <a:pt x="4731391" y="1528021"/>
                  </a:lnTo>
                  <a:lnTo>
                    <a:pt x="3289883" y="1528021"/>
                  </a:lnTo>
                  <a:lnTo>
                    <a:pt x="764010" y="1528021"/>
                  </a:lnTo>
                  <a:lnTo>
                    <a:pt x="0" y="764010"/>
                  </a:lnTo>
                  <a:close/>
                </a:path>
              </a:pathLst>
            </a:custGeom>
            <a:blipFill dpi="0" rotWithShape="1">
              <a:blip r:embed="rId2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A0EE819-37B2-40E2-9F80-069E66E0A83D}"/>
                </a:ext>
              </a:extLst>
            </p:cNvPr>
            <p:cNvSpPr txBox="1"/>
            <p:nvPr/>
          </p:nvSpPr>
          <p:spPr>
            <a:xfrm>
              <a:off x="4725100" y="2237743"/>
              <a:ext cx="14025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CC99"/>
                  </a:solidFill>
                </a:rPr>
                <a:t>Let No Man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CFBC206-0BF2-4A86-B863-80ACF95B2721}"/>
                </a:ext>
              </a:extLst>
            </p:cNvPr>
            <p:cNvSpPr txBox="1"/>
            <p:nvPr/>
          </p:nvSpPr>
          <p:spPr>
            <a:xfrm>
              <a:off x="7231382" y="2534801"/>
              <a:ext cx="10062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CC99"/>
                  </a:solidFill>
                </a:rPr>
                <a:t>Himself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836144B-88D6-4D34-A50B-8801D19DF21F}"/>
                </a:ext>
              </a:extLst>
            </p:cNvPr>
            <p:cNvSpPr txBox="1"/>
            <p:nvPr/>
          </p:nvSpPr>
          <p:spPr>
            <a:xfrm rot="21257171">
              <a:off x="5636441" y="2218420"/>
              <a:ext cx="232734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solidFill>
                    <a:srgbClr val="FFCC99"/>
                  </a:solidFill>
                  <a:latin typeface="Chiller" panose="04020404031007020602" pitchFamily="82" charset="0"/>
                  <a:ea typeface="Cortado" panose="03060602040702030304" pitchFamily="66" charset="0"/>
                </a:rPr>
                <a:t>DECEIVE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9809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16E2AD-612D-BD87-444D-4E51B83D5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33E3C93-2F71-A273-7127-0A09DC7197C8}"/>
              </a:ext>
            </a:extLst>
          </p:cNvPr>
          <p:cNvGrpSpPr/>
          <p:nvPr/>
        </p:nvGrpSpPr>
        <p:grpSpPr>
          <a:xfrm>
            <a:off x="151002" y="44424"/>
            <a:ext cx="2592199" cy="1077218"/>
            <a:chOff x="151002" y="44424"/>
            <a:chExt cx="2592199" cy="1077218"/>
          </a:xfrm>
        </p:grpSpPr>
        <p:sp>
          <p:nvSpPr>
            <p:cNvPr id="4" name="Arrow: Pentagon 3">
              <a:extLst>
                <a:ext uri="{FF2B5EF4-FFF2-40B4-BE49-F238E27FC236}">
                  <a16:creationId xmlns:a16="http://schemas.microsoft.com/office/drawing/2014/main" id="{00B0B7F6-2624-EA08-AC34-7ABBFFFA8E33}"/>
                </a:ext>
              </a:extLst>
            </p:cNvPr>
            <p:cNvSpPr/>
            <p:nvPr/>
          </p:nvSpPr>
          <p:spPr>
            <a:xfrm>
              <a:off x="151003" y="151002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B07719C-C978-E7FA-62D1-7C4561DE5072}"/>
                </a:ext>
              </a:extLst>
            </p:cNvPr>
            <p:cNvSpPr txBox="1"/>
            <p:nvPr/>
          </p:nvSpPr>
          <p:spPr>
            <a:xfrm>
              <a:off x="151002" y="44424"/>
              <a:ext cx="188752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God Is Like Man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C176149-753E-761A-A6AA-CD2121BE2DBE}"/>
              </a:ext>
            </a:extLst>
          </p:cNvPr>
          <p:cNvGrpSpPr/>
          <p:nvPr/>
        </p:nvGrpSpPr>
        <p:grpSpPr>
          <a:xfrm>
            <a:off x="159392" y="1077985"/>
            <a:ext cx="2592199" cy="1077218"/>
            <a:chOff x="151002" y="1066575"/>
            <a:chExt cx="2592199" cy="1077218"/>
          </a:xfrm>
        </p:grpSpPr>
        <p:sp>
          <p:nvSpPr>
            <p:cNvPr id="7" name="Arrow: Pentagon 6">
              <a:extLst>
                <a:ext uri="{FF2B5EF4-FFF2-40B4-BE49-F238E27FC236}">
                  <a16:creationId xmlns:a16="http://schemas.microsoft.com/office/drawing/2014/main" id="{9F3C7FE9-CC0B-C32E-5D53-3E6229F5882F}"/>
                </a:ext>
              </a:extLst>
            </p:cNvPr>
            <p:cNvSpPr/>
            <p:nvPr/>
          </p:nvSpPr>
          <p:spPr>
            <a:xfrm>
              <a:off x="151003" y="1200570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2E3B164-0ACF-B978-63B9-6FDA4588F124}"/>
                </a:ext>
              </a:extLst>
            </p:cNvPr>
            <p:cNvSpPr txBox="1"/>
            <p:nvPr/>
          </p:nvSpPr>
          <p:spPr>
            <a:xfrm>
              <a:off x="151002" y="1066575"/>
              <a:ext cx="224824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Minimize My Sins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171EB94-1E9B-5832-7066-F0A516FEFD9B}"/>
              </a:ext>
            </a:extLst>
          </p:cNvPr>
          <p:cNvGrpSpPr/>
          <p:nvPr/>
        </p:nvGrpSpPr>
        <p:grpSpPr>
          <a:xfrm>
            <a:off x="159392" y="2131165"/>
            <a:ext cx="2592198" cy="1077218"/>
            <a:chOff x="151003" y="2171210"/>
            <a:chExt cx="2592198" cy="1077218"/>
          </a:xfrm>
        </p:grpSpPr>
        <p:sp>
          <p:nvSpPr>
            <p:cNvPr id="10" name="Arrow: Pentagon 9">
              <a:extLst>
                <a:ext uri="{FF2B5EF4-FFF2-40B4-BE49-F238E27FC236}">
                  <a16:creationId xmlns:a16="http://schemas.microsoft.com/office/drawing/2014/main" id="{9E84A63D-FCFC-4C12-5C64-7B3C3F6057A0}"/>
                </a:ext>
              </a:extLst>
            </p:cNvPr>
            <p:cNvSpPr/>
            <p:nvPr/>
          </p:nvSpPr>
          <p:spPr>
            <a:xfrm>
              <a:off x="151003" y="2277788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8A1DA6A-2110-307E-C994-4E21120C5BB2}"/>
                </a:ext>
              </a:extLst>
            </p:cNvPr>
            <p:cNvSpPr txBox="1"/>
            <p:nvPr/>
          </p:nvSpPr>
          <p:spPr>
            <a:xfrm>
              <a:off x="151004" y="2171210"/>
              <a:ext cx="181202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My Way Is “Right”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7C2BA33-E22D-B204-3C61-A767559724B7}"/>
              </a:ext>
            </a:extLst>
          </p:cNvPr>
          <p:cNvGrpSpPr/>
          <p:nvPr/>
        </p:nvGrpSpPr>
        <p:grpSpPr>
          <a:xfrm>
            <a:off x="159392" y="3241448"/>
            <a:ext cx="2592198" cy="954107"/>
            <a:chOff x="151003" y="3290722"/>
            <a:chExt cx="2592198" cy="954107"/>
          </a:xfrm>
        </p:grpSpPr>
        <p:sp>
          <p:nvSpPr>
            <p:cNvPr id="13" name="Arrow: Pentagon 12">
              <a:extLst>
                <a:ext uri="{FF2B5EF4-FFF2-40B4-BE49-F238E27FC236}">
                  <a16:creationId xmlns:a16="http://schemas.microsoft.com/office/drawing/2014/main" id="{A04348AA-5BE6-8E8B-321E-5D1094E20DCC}"/>
                </a:ext>
              </a:extLst>
            </p:cNvPr>
            <p:cNvSpPr/>
            <p:nvPr/>
          </p:nvSpPr>
          <p:spPr>
            <a:xfrm>
              <a:off x="151003" y="3335745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491C48E-7DB3-FB11-0448-AE192DB7D3C0}"/>
                </a:ext>
              </a:extLst>
            </p:cNvPr>
            <p:cNvSpPr txBox="1"/>
            <p:nvPr/>
          </p:nvSpPr>
          <p:spPr>
            <a:xfrm>
              <a:off x="151003" y="3290722"/>
              <a:ext cx="236569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FFCC99"/>
                  </a:solidFill>
                </a:rPr>
                <a:t>Sow On Thing, Reap Another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ADD6445-2ADF-9E2A-9DAD-86A00F10A128}"/>
              </a:ext>
            </a:extLst>
          </p:cNvPr>
          <p:cNvGrpSpPr/>
          <p:nvPr/>
        </p:nvGrpSpPr>
        <p:grpSpPr>
          <a:xfrm>
            <a:off x="159392" y="4346849"/>
            <a:ext cx="2592198" cy="864062"/>
            <a:chOff x="151003" y="4393701"/>
            <a:chExt cx="2592198" cy="864062"/>
          </a:xfrm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8E15A9D1-FA48-CC7E-E323-E758E60A828E}"/>
                </a:ext>
              </a:extLst>
            </p:cNvPr>
            <p:cNvSpPr/>
            <p:nvPr/>
          </p:nvSpPr>
          <p:spPr>
            <a:xfrm>
              <a:off x="151003" y="4393701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265C316-85F5-22C6-03C8-B588DE551E70}"/>
                </a:ext>
              </a:extLst>
            </p:cNvPr>
            <p:cNvSpPr txBox="1"/>
            <p:nvPr/>
          </p:nvSpPr>
          <p:spPr>
            <a:xfrm>
              <a:off x="151003" y="4533344"/>
              <a:ext cx="22482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Lip Religion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68AC149-AA93-931F-584F-A4B219C012C7}"/>
              </a:ext>
            </a:extLst>
          </p:cNvPr>
          <p:cNvGrpSpPr/>
          <p:nvPr/>
        </p:nvGrpSpPr>
        <p:grpSpPr>
          <a:xfrm>
            <a:off x="159392" y="5350554"/>
            <a:ext cx="2592200" cy="1077218"/>
            <a:chOff x="3183177" y="4788125"/>
            <a:chExt cx="2592200" cy="1077218"/>
          </a:xfrm>
        </p:grpSpPr>
        <p:sp>
          <p:nvSpPr>
            <p:cNvPr id="28" name="Arrow: Pentagon 27">
              <a:extLst>
                <a:ext uri="{FF2B5EF4-FFF2-40B4-BE49-F238E27FC236}">
                  <a16:creationId xmlns:a16="http://schemas.microsoft.com/office/drawing/2014/main" id="{1C87DD51-5918-D48B-3173-ED3B4D43CBD1}"/>
                </a:ext>
              </a:extLst>
            </p:cNvPr>
            <p:cNvSpPr/>
            <p:nvPr/>
          </p:nvSpPr>
          <p:spPr>
            <a:xfrm>
              <a:off x="3183179" y="4894703"/>
              <a:ext cx="2592198" cy="864062"/>
            </a:xfrm>
            <a:prstGeom prst="homePlat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A88B5E8-F945-FE90-DE14-86B435A4EAE5}"/>
                </a:ext>
              </a:extLst>
            </p:cNvPr>
            <p:cNvSpPr txBox="1"/>
            <p:nvPr/>
          </p:nvSpPr>
          <p:spPr>
            <a:xfrm>
              <a:off x="3183177" y="4788125"/>
              <a:ext cx="224824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CC99"/>
                  </a:solidFill>
                </a:rPr>
                <a:t>Faith In Tomorrow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94A6F76-5995-B8E0-517B-D10258725FAB}"/>
              </a:ext>
            </a:extLst>
          </p:cNvPr>
          <p:cNvGrpSpPr/>
          <p:nvPr/>
        </p:nvGrpSpPr>
        <p:grpSpPr>
          <a:xfrm>
            <a:off x="2692084" y="2605629"/>
            <a:ext cx="6149129" cy="1294940"/>
            <a:chOff x="2751590" y="2528997"/>
            <a:chExt cx="6149129" cy="1294940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68A22E1F-202D-98A1-FA45-CCAE71C91B6E}"/>
                </a:ext>
              </a:extLst>
            </p:cNvPr>
            <p:cNvSpPr/>
            <p:nvPr/>
          </p:nvSpPr>
          <p:spPr>
            <a:xfrm>
              <a:off x="2751590" y="2528997"/>
              <a:ext cx="6149129" cy="1183929"/>
            </a:xfrm>
            <a:custGeom>
              <a:avLst/>
              <a:gdLst>
                <a:gd name="connsiteX0" fmla="*/ 764010 w 8021274"/>
                <a:gd name="connsiteY0" fmla="*/ 0 h 1528021"/>
                <a:gd name="connsiteX1" fmla="*/ 3289883 w 8021274"/>
                <a:gd name="connsiteY1" fmla="*/ 0 h 1528021"/>
                <a:gd name="connsiteX2" fmla="*/ 4731391 w 8021274"/>
                <a:gd name="connsiteY2" fmla="*/ 0 h 1528021"/>
                <a:gd name="connsiteX3" fmla="*/ 7257264 w 8021274"/>
                <a:gd name="connsiteY3" fmla="*/ 0 h 1528021"/>
                <a:gd name="connsiteX4" fmla="*/ 8021274 w 8021274"/>
                <a:gd name="connsiteY4" fmla="*/ 764011 h 1528021"/>
                <a:gd name="connsiteX5" fmla="*/ 7257264 w 8021274"/>
                <a:gd name="connsiteY5" fmla="*/ 1528021 h 1528021"/>
                <a:gd name="connsiteX6" fmla="*/ 4731391 w 8021274"/>
                <a:gd name="connsiteY6" fmla="*/ 1528021 h 1528021"/>
                <a:gd name="connsiteX7" fmla="*/ 3289883 w 8021274"/>
                <a:gd name="connsiteY7" fmla="*/ 1528021 h 1528021"/>
                <a:gd name="connsiteX8" fmla="*/ 764010 w 8021274"/>
                <a:gd name="connsiteY8" fmla="*/ 1528021 h 1528021"/>
                <a:gd name="connsiteX9" fmla="*/ 0 w 8021274"/>
                <a:gd name="connsiteY9" fmla="*/ 764010 h 1528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021274" h="1528021">
                  <a:moveTo>
                    <a:pt x="764010" y="0"/>
                  </a:moveTo>
                  <a:lnTo>
                    <a:pt x="3289883" y="0"/>
                  </a:lnTo>
                  <a:lnTo>
                    <a:pt x="4731391" y="0"/>
                  </a:lnTo>
                  <a:lnTo>
                    <a:pt x="7257264" y="0"/>
                  </a:lnTo>
                  <a:lnTo>
                    <a:pt x="8021274" y="764011"/>
                  </a:lnTo>
                  <a:lnTo>
                    <a:pt x="7257264" y="1528021"/>
                  </a:lnTo>
                  <a:lnTo>
                    <a:pt x="4731391" y="1528021"/>
                  </a:lnTo>
                  <a:lnTo>
                    <a:pt x="3289883" y="1528021"/>
                  </a:lnTo>
                  <a:lnTo>
                    <a:pt x="764010" y="1528021"/>
                  </a:lnTo>
                  <a:lnTo>
                    <a:pt x="0" y="764010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57150">
              <a:solidFill>
                <a:srgbClr val="422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5F4B303-E66E-D591-7BE5-8E2FB4B6565F}"/>
                </a:ext>
              </a:extLst>
            </p:cNvPr>
            <p:cNvSpPr/>
            <p:nvPr/>
          </p:nvSpPr>
          <p:spPr>
            <a:xfrm>
              <a:off x="2978094" y="2657742"/>
              <a:ext cx="5695887" cy="935752"/>
            </a:xfrm>
            <a:custGeom>
              <a:avLst/>
              <a:gdLst>
                <a:gd name="connsiteX0" fmla="*/ 764010 w 8021274"/>
                <a:gd name="connsiteY0" fmla="*/ 0 h 1528021"/>
                <a:gd name="connsiteX1" fmla="*/ 3289883 w 8021274"/>
                <a:gd name="connsiteY1" fmla="*/ 0 h 1528021"/>
                <a:gd name="connsiteX2" fmla="*/ 4731391 w 8021274"/>
                <a:gd name="connsiteY2" fmla="*/ 0 h 1528021"/>
                <a:gd name="connsiteX3" fmla="*/ 7257264 w 8021274"/>
                <a:gd name="connsiteY3" fmla="*/ 0 h 1528021"/>
                <a:gd name="connsiteX4" fmla="*/ 8021274 w 8021274"/>
                <a:gd name="connsiteY4" fmla="*/ 764011 h 1528021"/>
                <a:gd name="connsiteX5" fmla="*/ 7257264 w 8021274"/>
                <a:gd name="connsiteY5" fmla="*/ 1528021 h 1528021"/>
                <a:gd name="connsiteX6" fmla="*/ 4731391 w 8021274"/>
                <a:gd name="connsiteY6" fmla="*/ 1528021 h 1528021"/>
                <a:gd name="connsiteX7" fmla="*/ 3289883 w 8021274"/>
                <a:gd name="connsiteY7" fmla="*/ 1528021 h 1528021"/>
                <a:gd name="connsiteX8" fmla="*/ 764010 w 8021274"/>
                <a:gd name="connsiteY8" fmla="*/ 1528021 h 1528021"/>
                <a:gd name="connsiteX9" fmla="*/ 0 w 8021274"/>
                <a:gd name="connsiteY9" fmla="*/ 764010 h 1528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021274" h="1528021">
                  <a:moveTo>
                    <a:pt x="764010" y="0"/>
                  </a:moveTo>
                  <a:lnTo>
                    <a:pt x="3289883" y="0"/>
                  </a:lnTo>
                  <a:lnTo>
                    <a:pt x="4731391" y="0"/>
                  </a:lnTo>
                  <a:lnTo>
                    <a:pt x="7257264" y="0"/>
                  </a:lnTo>
                  <a:lnTo>
                    <a:pt x="8021274" y="764011"/>
                  </a:lnTo>
                  <a:lnTo>
                    <a:pt x="7257264" y="1528021"/>
                  </a:lnTo>
                  <a:lnTo>
                    <a:pt x="4731391" y="1528021"/>
                  </a:lnTo>
                  <a:lnTo>
                    <a:pt x="3289883" y="1528021"/>
                  </a:lnTo>
                  <a:lnTo>
                    <a:pt x="764010" y="1528021"/>
                  </a:lnTo>
                  <a:lnTo>
                    <a:pt x="0" y="764010"/>
                  </a:lnTo>
                  <a:close/>
                </a:path>
              </a:pathLst>
            </a:custGeom>
            <a:blipFill dpi="0" rotWithShape="1">
              <a:blip r:embed="rId2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FF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F1DAD9D-E7C0-CE63-10A4-E7FCF8E18F9D}"/>
                </a:ext>
              </a:extLst>
            </p:cNvPr>
            <p:cNvSpPr txBox="1"/>
            <p:nvPr/>
          </p:nvSpPr>
          <p:spPr>
            <a:xfrm>
              <a:off x="3466723" y="2641655"/>
              <a:ext cx="14800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FFCC99"/>
                  </a:solidFill>
                </a:rPr>
                <a:t>Let No Man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225B804-92CC-BE47-B93A-DC20F79B59A4}"/>
                </a:ext>
              </a:extLst>
            </p:cNvPr>
            <p:cNvSpPr txBox="1"/>
            <p:nvPr/>
          </p:nvSpPr>
          <p:spPr>
            <a:xfrm>
              <a:off x="7156410" y="3230273"/>
              <a:ext cx="10111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rgbClr val="FFCC99"/>
                  </a:solidFill>
                </a:rPr>
                <a:t>Himself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059CBA2-BA12-66A2-416C-55D241D1C4A9}"/>
                </a:ext>
              </a:extLst>
            </p:cNvPr>
            <p:cNvSpPr txBox="1"/>
            <p:nvPr/>
          </p:nvSpPr>
          <p:spPr>
            <a:xfrm rot="21257171">
              <a:off x="4242762" y="2592831"/>
              <a:ext cx="3166548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400" dirty="0">
                  <a:solidFill>
                    <a:srgbClr val="FFCC99"/>
                  </a:solidFill>
                  <a:latin typeface="Chiller" panose="04020404031007020602" pitchFamily="82" charset="0"/>
                  <a:ea typeface="Cortado" panose="03060602040702030304" pitchFamily="66" charset="0"/>
                </a:rPr>
                <a:t>DECEIVE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4146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286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 Light</vt:lpstr>
      <vt:lpstr>Arial</vt:lpstr>
      <vt:lpstr>Calibri</vt:lpstr>
      <vt:lpstr>Chiller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Willis</dc:creator>
  <cp:lastModifiedBy>Charles Willis</cp:lastModifiedBy>
  <cp:revision>10</cp:revision>
  <dcterms:created xsi:type="dcterms:W3CDTF">2018-10-22T15:41:07Z</dcterms:created>
  <dcterms:modified xsi:type="dcterms:W3CDTF">2024-11-04T17:06:00Z</dcterms:modified>
</cp:coreProperties>
</file>