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25198"/>
    <a:srgbClr val="000099"/>
    <a:srgbClr val="1C1C1C"/>
    <a:srgbClr val="660066"/>
    <a:srgbClr val="000058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 varScale="1">
        <p:scale>
          <a:sx n="106" d="100"/>
          <a:sy n="106" d="100"/>
        </p:scale>
        <p:origin x="14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9AE86-53A0-48E7-925C-28F473F63F0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5D5A7A-7F01-436F-9FD1-9BD210E26AB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68991-037A-45AB-9408-EB7322F5003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27039-03D4-4DBF-90D2-30AE89FDA26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C6438-3A56-4BD7-BDAE-78633D56D02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9F4D3-4904-406C-8138-6732660EE03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56BC4-B30A-4079-9016-84E35631261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B2845-0E7E-49CE-AAA2-D3B0D90567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1395FA-7C1B-4E1C-9A91-24D4F855A39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E42C1-C0C0-4D82-98AA-99917DE9D8D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581743-064D-4D1E-886B-1D95AABB666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C9EA005-06C7-4C64-BFB0-6163737AA3C6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4BFA1E-C30E-06AF-E973-084EB18875D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250824" y="4829175"/>
            <a:ext cx="8893176" cy="544513"/>
          </a:xfrm>
          <a:noFill/>
          <a:ln/>
        </p:spPr>
        <p:txBody>
          <a:bodyPr/>
          <a:lstStyle/>
          <a:p>
            <a:pPr algn="l"/>
            <a:r>
              <a:rPr lang="es-UY" sz="5400" b="1" dirty="0" err="1">
                <a:solidFill>
                  <a:srgbClr val="003366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You</a:t>
            </a:r>
            <a:r>
              <a:rPr lang="es-UY" sz="5400" b="1" dirty="0">
                <a:solidFill>
                  <a:srgbClr val="003366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s-UY" sz="5400" b="1" dirty="0" err="1">
                <a:solidFill>
                  <a:srgbClr val="003366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Need</a:t>
            </a:r>
            <a:r>
              <a:rPr lang="es-UY" sz="5400" b="1" dirty="0">
                <a:solidFill>
                  <a:srgbClr val="003366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ENDURANCE</a:t>
            </a:r>
            <a:endParaRPr lang="es-ES" sz="5400" b="1" dirty="0">
              <a:solidFill>
                <a:srgbClr val="003366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170" name="Rectangle 122"/>
          <p:cNvSpPr>
            <a:spLocks noChangeArrowheads="1"/>
          </p:cNvSpPr>
          <p:nvPr/>
        </p:nvSpPr>
        <p:spPr bwMode="auto">
          <a:xfrm>
            <a:off x="250825" y="5516563"/>
            <a:ext cx="5106993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s-UY" sz="3600" b="1" dirty="0" err="1">
                <a:solidFill>
                  <a:srgbClr val="003366"/>
                </a:solidFill>
              </a:rPr>
              <a:t>Hebrews</a:t>
            </a:r>
            <a:r>
              <a:rPr lang="es-UY" sz="3600" b="1" dirty="0">
                <a:solidFill>
                  <a:srgbClr val="003366"/>
                </a:solidFill>
              </a:rPr>
              <a:t> 10:35-39</a:t>
            </a:r>
            <a:endParaRPr lang="es-ES" sz="3600" b="1" dirty="0">
              <a:solidFill>
                <a:srgbClr val="003366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"/>
            <a:ext cx="8229600" cy="1169988"/>
          </a:xfrm>
        </p:spPr>
        <p:txBody>
          <a:bodyPr/>
          <a:lstStyle/>
          <a:p>
            <a:r>
              <a:rPr lang="en-US" sz="6000" b="1" dirty="0">
                <a:solidFill>
                  <a:schemeClr val="tx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Endurance Needed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285860"/>
            <a:ext cx="8858280" cy="509589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Hebrews 10:23-39</a:t>
            </a:r>
          </a:p>
          <a:p>
            <a:r>
              <a:rPr lang="en-US" b="1" dirty="0">
                <a:solidFill>
                  <a:schemeClr val="bg1"/>
                </a:solidFill>
              </a:rPr>
              <a:t>Hold fast without wavering (Heb. 10:23)</a:t>
            </a:r>
          </a:p>
          <a:p>
            <a:r>
              <a:rPr lang="en-US" b="1" dirty="0">
                <a:solidFill>
                  <a:schemeClr val="bg1"/>
                </a:solidFill>
              </a:rPr>
              <a:t>Willful sin (Heb. 10:26)</a:t>
            </a:r>
          </a:p>
          <a:p>
            <a:r>
              <a:rPr lang="en-US" b="1" dirty="0">
                <a:solidFill>
                  <a:schemeClr val="bg1"/>
                </a:solidFill>
              </a:rPr>
              <a:t>Severer punishment (Heb. 10:29)</a:t>
            </a:r>
          </a:p>
          <a:p>
            <a:r>
              <a:rPr lang="en-US" b="1" dirty="0">
                <a:solidFill>
                  <a:schemeClr val="bg1"/>
                </a:solidFill>
              </a:rPr>
              <a:t>Do not throw away your confidence (10:35)</a:t>
            </a:r>
          </a:p>
          <a:p>
            <a:r>
              <a:rPr lang="en-US" b="1" dirty="0">
                <a:solidFill>
                  <a:schemeClr val="bg1"/>
                </a:solidFill>
              </a:rPr>
              <a:t>Do not shrink back (Heb. 10:39)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95288" y="1"/>
            <a:ext cx="8229600" cy="116998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Run With Endurance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285860"/>
            <a:ext cx="8686800" cy="509589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Hebrews 12:1-3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race before us (Heb. 12:2)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example of Jesus (Heb. 12:2-3)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95288" y="1"/>
            <a:ext cx="8229600" cy="116998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kern="0" dirty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No One Comes Short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285860"/>
            <a:ext cx="8686800" cy="509589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Hebrews 12:15-17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root of bitterness (Heb. 10:15)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one like Esau (Heb.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12:16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95288" y="1"/>
            <a:ext cx="8229600" cy="116998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Not Refuse Him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285860"/>
            <a:ext cx="8686800" cy="509589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Hebrews 12:25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Refuse: to beg off, that is, deprecate, shun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(Strong’s)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Danger in refusing Him!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95288" y="1"/>
            <a:ext cx="8229600" cy="116998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Please God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285860"/>
            <a:ext cx="8686800" cy="509589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Hebrews 13:15-16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Without faith it is impossible to please Him… (Heb. 11:6)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Hebrews 13:21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1"/>
            <a:ext cx="9144000" cy="116998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Do You</a:t>
            </a:r>
            <a:r>
              <a:rPr kumimoji="0" lang="en-US" sz="6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 Have Endurance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1142984"/>
            <a:ext cx="9144000" cy="5238766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Paying Attention (Heb. 2:1-3)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3000" b="1" kern="0" dirty="0">
                <a:solidFill>
                  <a:schemeClr val="bg1"/>
                </a:solidFill>
                <a:latin typeface="+mn-lt"/>
                <a:cs typeface="+mn-cs"/>
              </a:rPr>
              <a:t>Take care to not fall (Heb. 3:12ff)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Pressing on to maturity (Heb. 6:1)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3000" b="1" kern="0" dirty="0">
                <a:solidFill>
                  <a:schemeClr val="bg1"/>
                </a:solidFill>
                <a:latin typeface="+mn-lt"/>
                <a:cs typeface="+mn-cs"/>
              </a:rPr>
              <a:t>See the dangers of falling away (Heb. 6:4-6)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Showing diligence (Heb. 6:11-12)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3000" b="1" kern="0" dirty="0">
                <a:solidFill>
                  <a:schemeClr val="bg1"/>
                </a:solidFill>
                <a:latin typeface="+mn-lt"/>
                <a:cs typeface="+mn-cs"/>
              </a:rPr>
              <a:t>Holding fast without wavering (Heb. 10:23)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Running with endurance (Heb. 12:1-3)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3000" b="1" kern="0" dirty="0">
                <a:solidFill>
                  <a:schemeClr val="bg1"/>
                </a:solidFill>
                <a:latin typeface="+mn-lt"/>
                <a:cs typeface="+mn-cs"/>
              </a:rPr>
              <a:t>Not coming short (Heb. 12:15)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Refusing Him (Heb.</a:t>
            </a:r>
            <a:r>
              <a:rPr kumimoji="0" lang="en-US" sz="30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12:25)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3000" b="1" kern="0" baseline="0" dirty="0">
                <a:solidFill>
                  <a:schemeClr val="bg1"/>
                </a:solidFill>
                <a:latin typeface="+mn-lt"/>
                <a:cs typeface="+mn-cs"/>
              </a:rPr>
              <a:t>Pleasing</a:t>
            </a:r>
            <a:r>
              <a:rPr lang="en-US" sz="3000" b="1" kern="0" dirty="0">
                <a:solidFill>
                  <a:schemeClr val="bg1"/>
                </a:solidFill>
                <a:latin typeface="+mn-lt"/>
                <a:cs typeface="+mn-cs"/>
              </a:rPr>
              <a:t> God (Heb. 13:15-16)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7797</TotalTime>
  <Words>229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Diseño predeterminado</vt:lpstr>
      <vt:lpstr>PowerPoint Presentation</vt:lpstr>
      <vt:lpstr>You Need ENDURANCE</vt:lpstr>
      <vt:lpstr>Endurance Needed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Charles Willis</cp:lastModifiedBy>
  <cp:revision>714</cp:revision>
  <dcterms:created xsi:type="dcterms:W3CDTF">2010-05-23T14:28:12Z</dcterms:created>
  <dcterms:modified xsi:type="dcterms:W3CDTF">2024-08-19T17:02:24Z</dcterms:modified>
</cp:coreProperties>
</file>