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A5C5"/>
    <a:srgbClr val="ABC8DB"/>
    <a:srgbClr val="2E5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26F0E-9DAC-436F-B427-4D967A96D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AA0B3-B381-47B4-8184-ADE580095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99473-4A77-4D85-BA5E-D98BA7490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DD91B-2016-4377-8C2C-7C6DD0043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B313F-02D3-431A-A64C-408E3678B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227D3-21FB-4FB4-BE58-9D2D1D9A9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BEADF-802F-4A86-AD17-48FC46E9D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0C627-2372-4371-8BD9-0CAE1848E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B4F28-4BE0-41DF-A474-83BCC14E19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9AAE3-9E88-4473-9697-DC4C103D68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45247-45CD-445D-833F-DAA2F0788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54E324-FEF3-4CC5-82F0-82E07BB5A6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057400" y="838200"/>
            <a:ext cx="6781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effectLst>
                  <a:outerShdw blurRad="50800" dist="38100" dir="10800000" algn="r" rotWithShape="0">
                    <a:schemeClr val="bg1">
                      <a:alpha val="40000"/>
                    </a:schemeClr>
                  </a:outerShdw>
                </a:effectLst>
              </a:rPr>
              <a:t>Do you have the courage                  to live for God?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effectLst>
                <a:outerShdw blurRad="50800" dist="38100" dir="10800000" algn="r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>
                <a:effectLst>
                  <a:outerShdw blurRad="50800" dist="38100" dir="10800000" algn="r" rotWithShape="0">
                    <a:schemeClr val="bg1">
                      <a:alpha val="40000"/>
                    </a:schemeClr>
                  </a:outerShdw>
                </a:effectLst>
              </a:rPr>
              <a:t>Do you have the courage        to make your life right             before God?</a:t>
            </a:r>
            <a:endParaRPr lang="en-US" sz="3600" b="1" dirty="0">
              <a:solidFill>
                <a:schemeClr val="bg1"/>
              </a:solidFill>
              <a:effectLst>
                <a:outerShdw blurRad="50800" dist="38100" dir="10800000" algn="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FLEE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STAND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PERSEVERE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VENTURE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TESTIFY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19812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ight"/>
              <a:lightRig rig="threePt" dir="t"/>
            </a:scene3d>
            <a:sp3d extrusionH="127000">
              <a:bevelT w="38100" h="38100"/>
            </a:sp3d>
          </a:bodyPr>
          <a:lstStyle/>
          <a:p>
            <a:pPr algn="ctr"/>
            <a:r>
              <a:rPr lang="en-US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Garamond"/>
              </a:rPr>
              <a:t>COURAGE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14400" y="3581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perspectiveRigh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ysClr val="windowText" lastClr="000000"/>
                </a:solidFill>
              </a:rPr>
              <a:t>2 Chronicles 15:7-12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828800" y="533400"/>
            <a:ext cx="70104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Obey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Hebrews 11:8 Abram left home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Leave family (Matt. 10:35-37)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Leave sin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Do new things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Become Elder, Deacon, Preacher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70866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Suffer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Hebrews 11:25 Moses                                	endured ill-treatment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We will suffer                                                                 	</a:t>
            </a:r>
            <a:r>
              <a:rPr lang="en-US" sz="2600" b="1" dirty="0"/>
              <a:t>(1 Pet. 3:14,17; 2:20; 2 Tim. 3:12; 1:12)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Suffering is worth it                                                       	(1 Pet. 4:16; Rom. 8:17-18)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1600" y="522288"/>
            <a:ext cx="195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6781800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Flee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Genesis 39:12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Sexual Abstinence</a:t>
            </a:r>
            <a:endParaRPr lang="en-US" sz="2600" b="1" dirty="0"/>
          </a:p>
          <a:p>
            <a:pPr>
              <a:spcBef>
                <a:spcPct val="50000"/>
              </a:spcBef>
            </a:pPr>
            <a:r>
              <a:rPr lang="en-US" sz="2800" b="1" dirty="0"/>
              <a:t>	Courage to run from sin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1 Corinthians 10:13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Not tempted beyond what able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God provides way of escape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endParaRPr lang="en-US" dirty="0">
              <a:solidFill>
                <a:srgbClr val="ABC8DB"/>
              </a:solidFill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68580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Stand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1 Kings 18:25-40 (Mt. Carmel)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You may feel you are the only</a:t>
            </a:r>
          </a:p>
          <a:p>
            <a:pPr>
              <a:spcBef>
                <a:spcPts val="0"/>
              </a:spcBef>
            </a:pPr>
            <a:r>
              <a:rPr lang="en-US" sz="2800" b="1" dirty="0"/>
              <a:t>	believer</a:t>
            </a:r>
            <a:endParaRPr lang="en-US" sz="2600" b="1" dirty="0"/>
          </a:p>
          <a:p>
            <a:pPr>
              <a:spcBef>
                <a:spcPct val="50000"/>
              </a:spcBef>
            </a:pPr>
            <a:r>
              <a:rPr lang="en-US" sz="2800" b="1" dirty="0"/>
              <a:t>	We must disagree with error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1 Peter 4:4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We need to trust like Elijah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FLEE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67818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Persevere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Daniel 6:10 Continued to pray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Set a good example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Negative consequences don’t                    	stop righteous behavior!</a:t>
            </a:r>
            <a:endParaRPr lang="en-US" sz="2600" b="1" dirty="0"/>
          </a:p>
          <a:p>
            <a:pPr>
              <a:spcBef>
                <a:spcPct val="50000"/>
              </a:spcBef>
            </a:pPr>
            <a:r>
              <a:rPr lang="en-US" sz="2800" b="1" dirty="0"/>
              <a:t>	If the world knows…we must 	persevere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FLEE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STAND</a:t>
            </a:r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67056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Venture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Matthew 14:28-29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1 Peter 3:15</a:t>
            </a:r>
            <a:endParaRPr lang="en-US" sz="2600" b="1" dirty="0"/>
          </a:p>
          <a:p>
            <a:pPr>
              <a:spcBef>
                <a:spcPct val="50000"/>
              </a:spcBef>
            </a:pPr>
            <a:r>
              <a:rPr lang="en-US" sz="2800" b="1" dirty="0"/>
              <a:t>	Venture righteousness into 	conversation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Venture to discuss sinful </a:t>
            </a:r>
          </a:p>
          <a:p>
            <a:pPr>
              <a:spcBef>
                <a:spcPts val="0"/>
              </a:spcBef>
            </a:pPr>
            <a:r>
              <a:rPr lang="en-US" sz="2800" b="1" dirty="0"/>
              <a:t>	behavior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Venture to try new endeavors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FLEE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STAND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PERSEVERE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52400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COURAGE                                                                                     2 Chronicles 15:7-12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057400" y="533400"/>
            <a:ext cx="7086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Courage To Testify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Acts 26:22-23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Say what needs to be said</a:t>
            </a:r>
            <a:endParaRPr lang="en-US" sz="2600" b="1" dirty="0"/>
          </a:p>
          <a:p>
            <a:pPr>
              <a:spcBef>
                <a:spcPct val="50000"/>
              </a:spcBef>
            </a:pPr>
            <a:r>
              <a:rPr lang="en-US" sz="2800" b="1" dirty="0"/>
              <a:t>	Acts 24:25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	2 Samuel 12:1ff “thou art the man”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1600" y="522288"/>
            <a:ext cx="195580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To OBEY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SUFFER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FLEE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STAND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PERSEVERE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To VENTURE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057400" y="533400"/>
            <a:ext cx="76200" cy="5486400"/>
          </a:xfrm>
          <a:prstGeom prst="rect">
            <a:avLst/>
          </a:prstGeom>
          <a:gradFill rotWithShape="1">
            <a:gsLst>
              <a:gs pos="0">
                <a:srgbClr val="77A5C5">
                  <a:gamma/>
                  <a:shade val="96078"/>
                  <a:invGamma/>
                </a:srgbClr>
              </a:gs>
              <a:gs pos="100000">
                <a:srgbClr val="77A5C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350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Garamond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Charles Willis</cp:lastModifiedBy>
  <cp:revision>7</cp:revision>
  <dcterms:created xsi:type="dcterms:W3CDTF">2008-08-14T17:20:14Z</dcterms:created>
  <dcterms:modified xsi:type="dcterms:W3CDTF">2024-09-02T16:58:09Z</dcterms:modified>
</cp:coreProperties>
</file>