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698"/>
    <a:srgbClr val="D7D9D5"/>
    <a:srgbClr val="817B67"/>
    <a:srgbClr val="44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A214E-CCCA-4B25-6AF9-F16B960C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01EC4-C800-9853-4AFD-B082D5F8FF52}"/>
              </a:ext>
            </a:extLst>
          </p:cNvPr>
          <p:cNvSpPr txBox="1"/>
          <p:nvPr/>
        </p:nvSpPr>
        <p:spPr>
          <a:xfrm>
            <a:off x="0" y="65802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BUILD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08FC4-CB5D-A9AD-E84A-770FA78E22A3}"/>
              </a:ext>
            </a:extLst>
          </p:cNvPr>
          <p:cNvSpPr txBox="1"/>
          <p:nvPr/>
        </p:nvSpPr>
        <p:spPr>
          <a:xfrm>
            <a:off x="0" y="44765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 ROCK</a:t>
            </a:r>
          </a:p>
        </p:txBody>
      </p:sp>
    </p:spTree>
    <p:extLst>
      <p:ext uri="{BB962C8B-B14F-4D97-AF65-F5344CB8AC3E}">
        <p14:creationId xmlns:p14="http://schemas.microsoft.com/office/powerpoint/2010/main" val="40421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707886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0405"/>
                </a:solidFill>
              </a:rPr>
              <a:t>Two Gates (Matthew 7:13-14)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76912" y="940459"/>
            <a:ext cx="9067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 very concerned! Few find it!</a:t>
            </a:r>
          </a:p>
          <a:p>
            <a:endParaRPr lang="en-US" sz="3200" dirty="0"/>
          </a:p>
          <a:p>
            <a:r>
              <a:rPr lang="en-US" sz="3200" dirty="0"/>
              <a:t>Modern “Christianity” in our country has reversed what Jesus said. </a:t>
            </a:r>
            <a:r>
              <a:rPr lang="en-US" sz="3100" dirty="0"/>
              <a:t>(2 Timothy 4:3; 2 Thessalonians 1:8-9)</a:t>
            </a:r>
          </a:p>
          <a:p>
            <a:endParaRPr lang="en-US" sz="3200" i="1" dirty="0"/>
          </a:p>
          <a:p>
            <a:r>
              <a:rPr lang="en-US" sz="3200" dirty="0"/>
              <a:t>Why are people on the Broad Way? (Hosea 4:6)</a:t>
            </a:r>
          </a:p>
        </p:txBody>
      </p:sp>
    </p:spTree>
    <p:extLst>
      <p:ext uri="{BB962C8B-B14F-4D97-AF65-F5344CB8AC3E}">
        <p14:creationId xmlns:p14="http://schemas.microsoft.com/office/powerpoint/2010/main" val="42508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707886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0405"/>
                </a:solidFill>
              </a:rPr>
              <a:t>Two Gates (Matthew 7:13-14)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76912" y="866674"/>
            <a:ext cx="90670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How narrow is the narrow way?</a:t>
            </a:r>
            <a:endParaRPr lang="en-US" sz="3200" i="1" dirty="0"/>
          </a:p>
          <a:p>
            <a:r>
              <a:rPr lang="en-US" sz="3200" dirty="0"/>
              <a:t>Hear &amp; Believe </a:t>
            </a:r>
            <a:r>
              <a:rPr lang="en-US" sz="2800" dirty="0"/>
              <a:t>(Eph. 1:13; John 5:24; Acts 4:4; Rom. 10:14)</a:t>
            </a:r>
          </a:p>
          <a:p>
            <a:endParaRPr lang="en-US" sz="2800" dirty="0"/>
          </a:p>
          <a:p>
            <a:r>
              <a:rPr lang="en-US" sz="3200" dirty="0"/>
              <a:t>Confess Jesus </a:t>
            </a:r>
            <a:r>
              <a:rPr lang="en-US" sz="2800" dirty="0"/>
              <a:t>(Rom. 10:9-10; Matt. 10:32-33)</a:t>
            </a:r>
          </a:p>
          <a:p>
            <a:endParaRPr lang="en-US" sz="2800" dirty="0"/>
          </a:p>
          <a:p>
            <a:r>
              <a:rPr lang="en-US" sz="3200" dirty="0"/>
              <a:t>Repent </a:t>
            </a:r>
            <a:r>
              <a:rPr lang="en-US" sz="2800" dirty="0"/>
              <a:t>(Acts 17:30; 2 Cor. 7:10)</a:t>
            </a:r>
          </a:p>
          <a:p>
            <a:endParaRPr lang="en-US" sz="2800" dirty="0"/>
          </a:p>
          <a:p>
            <a:r>
              <a:rPr lang="en-US" sz="3200" dirty="0"/>
              <a:t>Baptized </a:t>
            </a:r>
            <a:r>
              <a:rPr lang="en-US" sz="2800" dirty="0"/>
              <a:t>(Mark 16:16; Acts 22:16; Acts 2:38)</a:t>
            </a:r>
          </a:p>
          <a:p>
            <a:endParaRPr lang="en-US" sz="2800" dirty="0"/>
          </a:p>
          <a:p>
            <a:r>
              <a:rPr lang="en-US" sz="3200" dirty="0"/>
              <a:t>Live Faithful </a:t>
            </a:r>
            <a:r>
              <a:rPr lang="en-US" sz="2800" dirty="0"/>
              <a:t>(Phil. 1:27; Eph. 4:1-3, 17, 19)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390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707886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0405"/>
                </a:solidFill>
              </a:rPr>
              <a:t>The Tree &amp; Fruit (Matthew 7:15-20)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76912" y="940459"/>
            <a:ext cx="9067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 careful to hear and believe the truth!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3200" dirty="0"/>
              <a:t>How to know who is the false teacher: their fruits.</a:t>
            </a:r>
          </a:p>
          <a:p>
            <a:r>
              <a:rPr lang="en-US" sz="3200" dirty="0"/>
              <a:t>(1 Timothy 4:1-4; Gal. 1:7; Acts 20:27; Acts 17:11)</a:t>
            </a:r>
          </a:p>
        </p:txBody>
      </p:sp>
    </p:spTree>
    <p:extLst>
      <p:ext uri="{BB962C8B-B14F-4D97-AF65-F5344CB8AC3E}">
        <p14:creationId xmlns:p14="http://schemas.microsoft.com/office/powerpoint/2010/main" val="1414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-64094" y="-29478"/>
            <a:ext cx="9272187" cy="707886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0405"/>
                </a:solidFill>
              </a:rPr>
              <a:t>Entering The Kingdom (Matthew 7:21-23)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-64094" y="798728"/>
            <a:ext cx="92080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Many on the “broad way” say “Lord, Lord.”</a:t>
            </a:r>
          </a:p>
          <a:p>
            <a:endParaRPr lang="en-US" sz="2400" dirty="0"/>
          </a:p>
          <a:p>
            <a:r>
              <a:rPr lang="en-US" sz="3200" dirty="0"/>
              <a:t>Doing things “in Jesus’ name” does not insure my salvation (1 Cor. 9:27; 13:1-3)</a:t>
            </a:r>
          </a:p>
          <a:p>
            <a:endParaRPr lang="en-US" sz="3200" dirty="0"/>
          </a:p>
          <a:p>
            <a:r>
              <a:rPr lang="en-US" sz="3200" i="1" dirty="0"/>
              <a:t>“I never knew you; Depart from Me”</a:t>
            </a:r>
          </a:p>
          <a:p>
            <a:endParaRPr lang="en-US" sz="3200" dirty="0"/>
          </a:p>
          <a:p>
            <a:r>
              <a:rPr lang="en-US" sz="3200" dirty="0"/>
              <a:t>The danger of self-deception!</a:t>
            </a:r>
          </a:p>
          <a:p>
            <a:r>
              <a:rPr lang="en-US" sz="3200" dirty="0"/>
              <a:t>(Luke 6:15; 1 Cor. 3:18; Gal. 6:3; James 1:26)</a:t>
            </a:r>
          </a:p>
        </p:txBody>
      </p:sp>
    </p:spTree>
    <p:extLst>
      <p:ext uri="{BB962C8B-B14F-4D97-AF65-F5344CB8AC3E}">
        <p14:creationId xmlns:p14="http://schemas.microsoft.com/office/powerpoint/2010/main" val="15047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523220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0405"/>
                </a:solidFill>
              </a:rPr>
              <a:t>CONCLUSION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564023"/>
            <a:ext cx="9144000" cy="4888191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53824" y="745960"/>
            <a:ext cx="8836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God’s word is given through Christ                           (John 8:28; 12:48-50)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Matthew 7:28-29 the authority of Christ.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Are you building on the rock?</a:t>
            </a:r>
          </a:p>
          <a:p>
            <a:pPr algn="ctr"/>
            <a:r>
              <a:rPr lang="en-US" sz="3200" dirty="0"/>
              <a:t>Are you on the broad or narrow way?</a:t>
            </a:r>
          </a:p>
          <a:p>
            <a:pPr algn="ctr"/>
            <a:r>
              <a:rPr lang="en-US" sz="3200" dirty="0"/>
              <a:t>Are you foolish or wise?</a:t>
            </a:r>
          </a:p>
          <a:p>
            <a:pPr algn="ctr"/>
            <a:r>
              <a:rPr lang="en-US" sz="3200" b="1" dirty="0"/>
              <a:t>WHAT WILL YOU CHOOSE?</a:t>
            </a:r>
          </a:p>
        </p:txBody>
      </p:sp>
    </p:spTree>
    <p:extLst>
      <p:ext uri="{BB962C8B-B14F-4D97-AF65-F5344CB8AC3E}">
        <p14:creationId xmlns:p14="http://schemas.microsoft.com/office/powerpoint/2010/main" val="7932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182</TotalTime>
  <Words>313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 Light</vt:lpstr>
      <vt:lpstr>Arial</vt:lpstr>
      <vt:lpstr>Calibri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13</cp:revision>
  <dcterms:created xsi:type="dcterms:W3CDTF">2024-03-11T16:52:55Z</dcterms:created>
  <dcterms:modified xsi:type="dcterms:W3CDTF">2024-09-16T21:01:25Z</dcterms:modified>
</cp:coreProperties>
</file>