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6" d="100"/>
          <a:sy n="106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9AE86-53A0-48E7-925C-28F473F63F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D5A7A-7F01-436F-9FD1-9BD210E26AB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68991-037A-45AB-9408-EB7322F500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27039-03D4-4DBF-90D2-30AE89FDA26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C6438-3A56-4BD7-BDAE-78633D56D0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9F4D3-4904-406C-8138-6732660EE03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56BC4-B30A-4079-9016-84E35631261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B2845-0E7E-49CE-AAA2-D3B0D90567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395FA-7C1B-4E1C-9A91-24D4F855A3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E42C1-C0C0-4D82-98AA-99917DE9D8D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81743-064D-4D1E-886B-1D95AABB666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9EA005-06C7-4C64-BFB0-6163737AA3C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50824" y="4829175"/>
            <a:ext cx="8893176" cy="544513"/>
          </a:xfrm>
          <a:noFill/>
          <a:ln/>
        </p:spPr>
        <p:txBody>
          <a:bodyPr/>
          <a:lstStyle/>
          <a:p>
            <a:pPr algn="l"/>
            <a:r>
              <a:rPr lang="es-UY" sz="5400" b="1" dirty="0" err="1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</a:t>
            </a:r>
            <a:r>
              <a:rPr lang="es-UY" sz="5400" b="1" dirty="0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UY" sz="5400" b="1" dirty="0" err="1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Need</a:t>
            </a:r>
            <a:r>
              <a:rPr lang="es-UY" sz="5400" b="1" dirty="0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ENDURANCE</a:t>
            </a:r>
            <a:endParaRPr lang="es-ES" sz="5400" b="1" dirty="0">
              <a:solidFill>
                <a:srgbClr val="00336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50825" y="5516563"/>
            <a:ext cx="510699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sz="3600" b="1" dirty="0" err="1">
                <a:solidFill>
                  <a:srgbClr val="003366"/>
                </a:solidFill>
              </a:rPr>
              <a:t>Hebrews</a:t>
            </a:r>
            <a:r>
              <a:rPr lang="es-UY" sz="3600" b="1" dirty="0">
                <a:solidFill>
                  <a:srgbClr val="003366"/>
                </a:solidFill>
              </a:rPr>
              <a:t> 10:35-39</a:t>
            </a:r>
            <a:endParaRPr lang="es-ES" sz="3600" b="1" dirty="0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"/>
            <a:ext cx="8229600" cy="1169988"/>
          </a:xfrm>
        </p:spPr>
        <p:txBody>
          <a:bodyPr/>
          <a:lstStyle/>
          <a:p>
            <a:r>
              <a:rPr lang="en-US" sz="6000" b="1" dirty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Pay Attention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85860"/>
            <a:ext cx="8858280" cy="509589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Hebrews 2:1-3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To what we have heard (Heb. 1:1-2; 2:3-4)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Prevents drifting away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We will not desire to move away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Take Care To Not</a:t>
            </a:r>
            <a:r>
              <a:rPr kumimoji="0" lang="en-US" sz="6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 Fall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3:12-4:1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Hearts hardened by sin (Heb. </a:t>
            </a:r>
            <a:r>
              <a:rPr lang="en-US" sz="3200" b="1" kern="0" dirty="0">
                <a:solidFill>
                  <a:schemeClr val="bg1"/>
                </a:solidFill>
                <a:latin typeface="+mn-lt"/>
                <a:cs typeface="+mn-cs"/>
              </a:rPr>
              <a:t>3:13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need each other (Heb.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3:12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3200" b="1" kern="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Hold fast our assurance… (Heb. 3:14)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kern="0" dirty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Press On To Maturity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6:1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about regression (Heb. 5:12)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About growing (2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Pet. 3:18; 1:5-8; Eph. 2:10; 4:14-15; 1 John 3:3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Dangers of Falling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</a:t>
            </a:r>
            <a:r>
              <a:rPr lang="en-US" sz="3200" b="1" kern="0" dirty="0">
                <a:solidFill>
                  <a:schemeClr val="bg1"/>
                </a:solidFill>
                <a:latin typeface="+mn-lt"/>
                <a:cs typeface="+mn-cs"/>
              </a:rPr>
              <a:t>6:4-6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Tasted the heavenly gift (Heb.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6:5; 1 Pet. 2:3)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Impossible to renew to repentance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Show Diligence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6:11-12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Realize the full assurance of hope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="1" kern="0" dirty="0">
                <a:solidFill>
                  <a:schemeClr val="bg1"/>
                </a:solidFill>
                <a:latin typeface="+mn-lt"/>
                <a:cs typeface="+mn-cs"/>
              </a:rPr>
              <a:t>2 Timothy 2:15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"/>
            <a:ext cx="91440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We Need </a:t>
            </a:r>
            <a:r>
              <a:rPr kumimoji="0" lang="en-US" sz="6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Endurance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142984"/>
            <a:ext cx="9144000" cy="523876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5400" b="1" kern="0" dirty="0">
                <a:solidFill>
                  <a:schemeClr val="bg1"/>
                </a:solidFill>
                <a:latin typeface="+mn-lt"/>
                <a:cs typeface="+mn-cs"/>
              </a:rPr>
              <a:t>Do You have Endurance?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Paying Attention (Heb. 2:1-3)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Take care to not fall (Heb. 3:12ff)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Pressing on to maturity (Heb. 6:1)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See the dangers of falling away (Heb. 6:4-6)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Showing diligence (Heb. 6:11-12)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7797</TotalTime>
  <Words>189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Diseño predeterminado</vt:lpstr>
      <vt:lpstr>PowerPoint Presentation</vt:lpstr>
      <vt:lpstr>You Need ENDURANCE</vt:lpstr>
      <vt:lpstr>Pay Attention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Charles Willis</cp:lastModifiedBy>
  <cp:revision>712</cp:revision>
  <dcterms:created xsi:type="dcterms:W3CDTF">2010-05-23T14:28:12Z</dcterms:created>
  <dcterms:modified xsi:type="dcterms:W3CDTF">2024-08-19T17:01:00Z</dcterms:modified>
</cp:coreProperties>
</file>