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9EB83-D911-4A80-91C1-DE43F71E025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FAF2-C24F-4836-AAD1-190C31F8380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2190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8117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Who Is The Lord That I Should Obey His Voice?</a:t>
            </a:r>
          </a:p>
          <a:p>
            <a:pPr algn="ctr"/>
            <a:endParaRPr lang="en-US" sz="5400" b="1" dirty="0" smtClean="0">
              <a:ln w="190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algn="ctr"/>
            <a:endParaRPr lang="en-US" sz="5400" b="1" dirty="0">
              <a:ln w="190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algn="ctr"/>
            <a:endParaRPr lang="en-US" sz="5400" b="1" dirty="0" smtClean="0">
              <a:ln w="190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algn="ctr"/>
            <a:endParaRPr lang="en-US" sz="5400" b="1" dirty="0">
              <a:ln w="190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algn="ctr"/>
            <a:r>
              <a:rPr lang="en-US" sz="3600" b="1" dirty="0" smtClean="0">
                <a:ln w="190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8117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Exodus </a:t>
            </a:r>
            <a:r>
              <a:rPr lang="en-US" sz="3600" b="1" dirty="0">
                <a:ln w="190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8117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4:29-5:2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055" b="3125"/>
          <a:stretch/>
        </p:blipFill>
        <p:spPr>
          <a:xfrm>
            <a:off x="2971800" y="2590800"/>
            <a:ext cx="2971799" cy="2362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81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81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600200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He Is God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He Is Creator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He Is The Giver Of Life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From Everlasting To Everlasting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He Is All Powerful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He Is All Knowing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He Is The Redeemer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Who Is The Lord That I Should Obey His Voice?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5815" r="1055" b="3125"/>
          <a:stretch/>
        </p:blipFill>
        <p:spPr>
          <a:xfrm>
            <a:off x="7080974" y="1524000"/>
            <a:ext cx="2057400" cy="3751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200" y="0"/>
            <a:ext cx="2971800" cy="6858000"/>
          </a:xfrm>
          <a:prstGeom prst="rect">
            <a:avLst/>
          </a:prstGeom>
          <a:solidFill>
            <a:srgbClr val="81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228600"/>
            <a:ext cx="2971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Who Is The Lord That I Should Obey His Voice?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6172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APPLICATIONS</a:t>
            </a:r>
          </a:p>
          <a:p>
            <a:pPr algn="ctr"/>
            <a:endParaRPr lang="en-US" sz="1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>
                <a:latin typeface="Century Gothic" pitchFamily="34" charset="0"/>
              </a:rPr>
              <a:t>Written For Our Learning 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(Rom. 15:4; 1 Cor. 10:11)</a:t>
            </a:r>
          </a:p>
          <a:p>
            <a:pPr algn="ctr"/>
            <a:endParaRPr lang="en-US" sz="1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>
                <a:latin typeface="Century Gothic" pitchFamily="34" charset="0"/>
              </a:rPr>
              <a:t>Respect &amp; Reverence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(Hebrews 12:28-29)</a:t>
            </a:r>
          </a:p>
          <a:p>
            <a:pPr algn="ctr"/>
            <a:endParaRPr lang="en-US" sz="1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>
                <a:latin typeface="Century Gothic" pitchFamily="34" charset="0"/>
              </a:rPr>
              <a:t>God Created Us</a:t>
            </a:r>
          </a:p>
          <a:p>
            <a:pPr algn="ctr"/>
            <a:endParaRPr lang="en-US" sz="1200" b="1" dirty="0">
              <a:latin typeface="Century Gothic" pitchFamily="34" charset="0"/>
            </a:endParaRPr>
          </a:p>
          <a:p>
            <a:pPr algn="ctr"/>
            <a:r>
              <a:rPr lang="en-US" sz="3200" b="1" dirty="0">
                <a:latin typeface="Century Gothic" pitchFamily="34" charset="0"/>
              </a:rPr>
              <a:t>He Is Eternal, All Powerful,     All Knowing, Our Ruler</a:t>
            </a:r>
          </a:p>
          <a:p>
            <a:pPr algn="ctr"/>
            <a:endParaRPr lang="en-US" sz="1200" b="1" dirty="0">
              <a:latin typeface="Century Gothic" pitchFamily="34" charset="0"/>
            </a:endParaRPr>
          </a:p>
          <a:p>
            <a:pPr algn="ctr"/>
            <a:r>
              <a:rPr lang="en-US" sz="3200" b="1" dirty="0">
                <a:latin typeface="Century Gothic" pitchFamily="34" charset="0"/>
              </a:rPr>
              <a:t>He Is Our Redeemer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             (1 Pet. 1:18-19; Rom. 3:24)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2743200" y="3429000"/>
            <a:ext cx="6858000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5815" r="1055" b="3125"/>
          <a:stretch/>
        </p:blipFill>
        <p:spPr>
          <a:xfrm>
            <a:off x="6629400" y="2296836"/>
            <a:ext cx="2057400" cy="3751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30580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8117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Who Is The Lord  </a:t>
            </a:r>
            <a:r>
              <a:rPr lang="en-US" sz="4400" b="1" dirty="0" smtClean="0">
                <a:ln w="190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8117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                                   That </a:t>
            </a:r>
            <a:r>
              <a:rPr lang="en-US" sz="4400" b="1" dirty="0">
                <a:ln w="190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8117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I Should </a:t>
            </a:r>
            <a:r>
              <a:rPr lang="en-US" sz="4400" b="1" dirty="0" smtClean="0">
                <a:ln w="190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8117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Obey </a:t>
            </a:r>
            <a:r>
              <a:rPr lang="en-US" sz="4400" b="1" dirty="0">
                <a:ln w="190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8117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His Voice?</a:t>
            </a:r>
          </a:p>
          <a:p>
            <a:pPr algn="ctr"/>
            <a:endParaRPr lang="en-US" sz="1600" b="1" dirty="0">
              <a:ln w="190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algn="ctr"/>
            <a:endParaRPr lang="en-US" sz="4400" b="1" dirty="0" smtClean="0">
              <a:ln w="28575">
                <a:solidFill>
                  <a:srgbClr val="C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algn="ctr"/>
            <a:r>
              <a:rPr lang="en-US" sz="4400" b="1" dirty="0" smtClean="0">
                <a:ln w="28575">
                  <a:solidFill>
                    <a:srgbClr val="C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Do You </a:t>
            </a:r>
            <a:r>
              <a:rPr lang="en-US" sz="4400" b="1" dirty="0">
                <a:ln w="28575">
                  <a:solidFill>
                    <a:srgbClr val="C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Know The Lord?</a:t>
            </a:r>
          </a:p>
          <a:p>
            <a:pPr algn="ctr"/>
            <a:endParaRPr lang="en-US" sz="1600" b="1" dirty="0">
              <a:ln w="28575">
                <a:solidFill>
                  <a:srgbClr val="C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algn="ctr"/>
            <a:r>
              <a:rPr lang="en-US" sz="4400" b="1" dirty="0">
                <a:ln w="28575">
                  <a:solidFill>
                    <a:srgbClr val="C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Have You </a:t>
            </a:r>
            <a:r>
              <a:rPr lang="en-US" sz="4400" b="1" dirty="0" smtClean="0">
                <a:ln w="28575">
                  <a:solidFill>
                    <a:srgbClr val="C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Obeyed </a:t>
            </a:r>
            <a:r>
              <a:rPr lang="en-US" sz="4400" b="1" dirty="0">
                <a:ln w="28575">
                  <a:solidFill>
                    <a:srgbClr val="C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His Voice?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137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Microsoft account</cp:lastModifiedBy>
  <cp:revision>48</cp:revision>
  <dcterms:created xsi:type="dcterms:W3CDTF">2009-10-06T18:37:51Z</dcterms:created>
  <dcterms:modified xsi:type="dcterms:W3CDTF">2024-08-08T15:18:23Z</dcterms:modified>
</cp:coreProperties>
</file>