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0" r:id="rId2"/>
    <p:sldId id="257" r:id="rId3"/>
    <p:sldId id="256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A3"/>
    <a:srgbClr val="FFF5ED"/>
    <a:srgbClr val="A0827D"/>
    <a:srgbClr val="7F6258"/>
    <a:srgbClr val="FFFFFF"/>
    <a:srgbClr val="717171"/>
    <a:srgbClr val="171314"/>
    <a:srgbClr val="1F1919"/>
    <a:srgbClr val="211819"/>
    <a:srgbClr val="191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6534-E889-4EE3-A206-97F6AF19534C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573F-347A-41E3-8E87-69495994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5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6534-E889-4EE3-A206-97F6AF19534C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573F-347A-41E3-8E87-69495994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8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6534-E889-4EE3-A206-97F6AF19534C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573F-347A-41E3-8E87-69495994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6534-E889-4EE3-A206-97F6AF19534C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573F-347A-41E3-8E87-69495994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6534-E889-4EE3-A206-97F6AF19534C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573F-347A-41E3-8E87-69495994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5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6534-E889-4EE3-A206-97F6AF19534C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573F-347A-41E3-8E87-69495994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8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6534-E889-4EE3-A206-97F6AF19534C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573F-347A-41E3-8E87-69495994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0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6534-E889-4EE3-A206-97F6AF19534C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573F-347A-41E3-8E87-69495994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4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6534-E889-4EE3-A206-97F6AF19534C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573F-347A-41E3-8E87-69495994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2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6534-E889-4EE3-A206-97F6AF19534C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573F-347A-41E3-8E87-69495994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7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6534-E889-4EE3-A206-97F6AF19534C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573F-347A-41E3-8E87-69495994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5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06534-E889-4EE3-A206-97F6AF19534C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4573F-347A-41E3-8E87-69495994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8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237352-CCC6-4AC2-A7B6-ACC3B6923E97}"/>
              </a:ext>
            </a:extLst>
          </p:cNvPr>
          <p:cNvSpPr txBox="1"/>
          <p:nvPr/>
        </p:nvSpPr>
        <p:spPr>
          <a:xfrm>
            <a:off x="0" y="21742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Can You See Jesus?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0CEB48-23CE-4CF4-A9A4-2A25C465D17E}"/>
              </a:ext>
            </a:extLst>
          </p:cNvPr>
          <p:cNvSpPr txBox="1"/>
          <p:nvPr/>
        </p:nvSpPr>
        <p:spPr>
          <a:xfrm>
            <a:off x="0" y="518334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Luke 18:3-33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1F7E6E-1CF4-45A1-84C4-D023DEF38321}"/>
              </a:ext>
            </a:extLst>
          </p:cNvPr>
          <p:cNvCxnSpPr/>
          <p:nvPr/>
        </p:nvCxnSpPr>
        <p:spPr>
          <a:xfrm>
            <a:off x="0" y="1233085"/>
            <a:ext cx="9144000" cy="0"/>
          </a:xfrm>
          <a:prstGeom prst="line">
            <a:avLst/>
          </a:prstGeom>
          <a:ln w="12700">
            <a:solidFill>
              <a:srgbClr val="C6B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F5AF5C-5DAF-4F97-A9B4-EFE34068919C}"/>
              </a:ext>
            </a:extLst>
          </p:cNvPr>
          <p:cNvCxnSpPr/>
          <p:nvPr/>
        </p:nvCxnSpPr>
        <p:spPr>
          <a:xfrm>
            <a:off x="0" y="5093419"/>
            <a:ext cx="9144000" cy="0"/>
          </a:xfrm>
          <a:prstGeom prst="line">
            <a:avLst/>
          </a:prstGeom>
          <a:ln w="12700">
            <a:solidFill>
              <a:srgbClr val="C6B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utoShape 2" descr="Image result for dark brown">
            <a:extLst>
              <a:ext uri="{FF2B5EF4-FFF2-40B4-BE49-F238E27FC236}">
                <a16:creationId xmlns:a16="http://schemas.microsoft.com/office/drawing/2014/main" id="{7325F447-D2AF-4311-A3FB-6763A0EDE1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19375" y="2328863"/>
            <a:ext cx="39052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D673B9B-7090-4B56-9F85-ACA5CC72AB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4" b="12772"/>
          <a:stretch/>
        </p:blipFill>
        <p:spPr>
          <a:xfrm>
            <a:off x="0" y="1250561"/>
            <a:ext cx="9144000" cy="382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6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B44E009-39B5-4B95-B11D-5D41B1C88EC2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Trials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CEE1154-A7A0-4F81-8DAC-7F7993966207}"/>
              </a:ext>
            </a:extLst>
          </p:cNvPr>
          <p:cNvCxnSpPr/>
          <p:nvPr/>
        </p:nvCxnSpPr>
        <p:spPr>
          <a:xfrm>
            <a:off x="0" y="4911754"/>
            <a:ext cx="9144000" cy="0"/>
          </a:xfrm>
          <a:prstGeom prst="line">
            <a:avLst/>
          </a:prstGeom>
          <a:ln w="12700">
            <a:solidFill>
              <a:srgbClr val="C6B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294E5C-5925-4A5D-9238-A222B755F509}"/>
              </a:ext>
            </a:extLst>
          </p:cNvPr>
          <p:cNvCxnSpPr/>
          <p:nvPr/>
        </p:nvCxnSpPr>
        <p:spPr>
          <a:xfrm>
            <a:off x="0" y="634670"/>
            <a:ext cx="9144000" cy="0"/>
          </a:xfrm>
          <a:prstGeom prst="line">
            <a:avLst/>
          </a:prstGeom>
          <a:ln w="12700">
            <a:solidFill>
              <a:srgbClr val="C6B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F925551-852A-4B98-8031-D3999FC7BEF8}"/>
              </a:ext>
            </a:extLst>
          </p:cNvPr>
          <p:cNvSpPr txBox="1"/>
          <p:nvPr/>
        </p:nvSpPr>
        <p:spPr>
          <a:xfrm>
            <a:off x="0" y="872455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Jesus Was Betrayed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By the council </a:t>
            </a:r>
            <a:r>
              <a:rPr lang="en-US" sz="2800" dirty="0">
                <a:solidFill>
                  <a:schemeClr val="bg1"/>
                </a:solidFill>
              </a:rPr>
              <a:t>(John 7:1; 8:37)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By Judas </a:t>
            </a:r>
            <a:r>
              <a:rPr lang="en-US" sz="2800" dirty="0">
                <a:solidFill>
                  <a:schemeClr val="bg1"/>
                </a:solidFill>
              </a:rPr>
              <a:t>(Matthew 26:14-16)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Illegal Jewish Trial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Middle of night </a:t>
            </a:r>
            <a:r>
              <a:rPr lang="en-US" sz="2800" dirty="0">
                <a:solidFill>
                  <a:schemeClr val="bg1"/>
                </a:solidFill>
              </a:rPr>
              <a:t>(John 18:12-22; Matthew 26:57-68)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Beaten by Scribes and Priests </a:t>
            </a:r>
            <a:r>
              <a:rPr lang="en-US" sz="2800" dirty="0">
                <a:solidFill>
                  <a:schemeClr val="bg1"/>
                </a:solidFill>
              </a:rPr>
              <a:t>(Luke 22:65)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D0B7AD-0C0C-4EA9-ABEB-3CE00334C1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094" t="17964" r="36316" b="46734"/>
          <a:stretch/>
        </p:blipFill>
        <p:spPr>
          <a:xfrm>
            <a:off x="-377505" y="4919181"/>
            <a:ext cx="9144000" cy="19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8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FC0F01-F4FD-C400-1561-1F29EFFEB1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32616"/>
          <a:stretch/>
        </p:blipFill>
        <p:spPr>
          <a:xfrm>
            <a:off x="170916" y="0"/>
            <a:ext cx="880216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4831C9-530A-46BA-80FC-665CC72F8F82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Roman Trials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B084DF-8C96-3005-E926-74009BA9882B}"/>
              </a:ext>
            </a:extLst>
          </p:cNvPr>
          <p:cNvSpPr/>
          <p:nvPr/>
        </p:nvSpPr>
        <p:spPr>
          <a:xfrm>
            <a:off x="-128187" y="634670"/>
            <a:ext cx="9400374" cy="6313061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38F333-ADA4-44A0-84A4-375123D2EB33}"/>
              </a:ext>
            </a:extLst>
          </p:cNvPr>
          <p:cNvSpPr txBox="1"/>
          <p:nvPr/>
        </p:nvSpPr>
        <p:spPr>
          <a:xfrm>
            <a:off x="1298960" y="797117"/>
            <a:ext cx="784503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Pilate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bg1"/>
                </a:solidFill>
              </a:rPr>
              <a:t>Charges (John 18:30; Luke 23:2)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bg1"/>
                </a:solidFill>
              </a:rPr>
              <a:t>One on one (John 18:33-38)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bg1"/>
                </a:solidFill>
              </a:rPr>
              <a:t>Pronounced innocent (Luke 23:4)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Herod (Luke 23:6-12)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Barabbas Released (Luke 23:20-24)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FC09A6-5521-62A3-488A-429B4024EFA2}"/>
              </a:ext>
            </a:extLst>
          </p:cNvPr>
          <p:cNvCxnSpPr>
            <a:cxnSpLocks/>
          </p:cNvCxnSpPr>
          <p:nvPr/>
        </p:nvCxnSpPr>
        <p:spPr>
          <a:xfrm>
            <a:off x="170916" y="634670"/>
            <a:ext cx="8802168" cy="0"/>
          </a:xfrm>
          <a:prstGeom prst="line">
            <a:avLst/>
          </a:prstGeom>
          <a:ln w="12700">
            <a:solidFill>
              <a:srgbClr val="C6B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79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CD088D-01AE-05D7-6AF9-9CAB4D189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670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D21406-BE5B-CF38-79FA-EB913DCCE2E3}"/>
              </a:ext>
            </a:extLst>
          </p:cNvPr>
          <p:cNvSpPr/>
          <p:nvPr/>
        </p:nvSpPr>
        <p:spPr>
          <a:xfrm>
            <a:off x="-128187" y="634670"/>
            <a:ext cx="9400374" cy="6313061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20D6B4-D5FF-4D74-B798-ECD4174A9AF2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The Sufferings Of Christ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E1088F-EBF6-41A1-AC72-37A612BF0D5C}"/>
              </a:ext>
            </a:extLst>
          </p:cNvPr>
          <p:cNvSpPr txBox="1"/>
          <p:nvPr/>
        </p:nvSpPr>
        <p:spPr>
          <a:xfrm>
            <a:off x="0" y="872455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Scourged (Matthew 27:26)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Crown of Thornes (John 19:4-16)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Carried His Own Cross (John 19:17)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D70759-64AE-4F8A-B0EA-D62E93BA5195}"/>
              </a:ext>
            </a:extLst>
          </p:cNvPr>
          <p:cNvCxnSpPr/>
          <p:nvPr/>
        </p:nvCxnSpPr>
        <p:spPr>
          <a:xfrm>
            <a:off x="0" y="634670"/>
            <a:ext cx="9144000" cy="0"/>
          </a:xfrm>
          <a:prstGeom prst="line">
            <a:avLst/>
          </a:prstGeom>
          <a:ln w="12700">
            <a:solidFill>
              <a:srgbClr val="C6B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30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8AC4C-2657-AC73-0DA2-AF8AD2F0A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670"/>
            <a:ext cx="91440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1ABEDD-8726-A2F5-9D3B-5A47AA869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4670"/>
            <a:ext cx="9144000" cy="5253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A79F73-24DE-4AF8-AE41-75CE70024DA9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The Crucifixion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0F7B487-94F0-469D-825A-F16C8955DEEA}"/>
              </a:ext>
            </a:extLst>
          </p:cNvPr>
          <p:cNvCxnSpPr/>
          <p:nvPr/>
        </p:nvCxnSpPr>
        <p:spPr>
          <a:xfrm>
            <a:off x="0" y="4911754"/>
            <a:ext cx="9144000" cy="0"/>
          </a:xfrm>
          <a:prstGeom prst="line">
            <a:avLst/>
          </a:prstGeom>
          <a:ln w="12700">
            <a:solidFill>
              <a:srgbClr val="C6B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335D83-C639-46AE-8C95-00AC34AEECD8}"/>
              </a:ext>
            </a:extLst>
          </p:cNvPr>
          <p:cNvCxnSpPr/>
          <p:nvPr/>
        </p:nvCxnSpPr>
        <p:spPr>
          <a:xfrm>
            <a:off x="0" y="634670"/>
            <a:ext cx="9144000" cy="0"/>
          </a:xfrm>
          <a:prstGeom prst="line">
            <a:avLst/>
          </a:prstGeom>
          <a:ln w="12700">
            <a:solidFill>
              <a:srgbClr val="C6B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E23C6E7-5533-457F-9CEB-39B5C22FA339}"/>
              </a:ext>
            </a:extLst>
          </p:cNvPr>
          <p:cNvSpPr txBox="1"/>
          <p:nvPr/>
        </p:nvSpPr>
        <p:spPr>
          <a:xfrm>
            <a:off x="0" y="520117"/>
            <a:ext cx="87850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The Third Hour (Mark 15:25)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Nails in Hands and Feet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Death By Suffocation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Sixth Hour (darkness – Mark 15:33)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Ninth Hour (Mark 15:34; Luke 23:46)</a:t>
            </a:r>
          </a:p>
        </p:txBody>
      </p:sp>
    </p:spTree>
    <p:extLst>
      <p:ext uri="{BB962C8B-B14F-4D97-AF65-F5344CB8AC3E}">
        <p14:creationId xmlns:p14="http://schemas.microsoft.com/office/powerpoint/2010/main" val="346684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4EF4EC-8D2C-4D6E-BC7A-6B257BA81B27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Can You See Jesus?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D07CDD-9472-4094-8D57-45D7D1034082}"/>
              </a:ext>
            </a:extLst>
          </p:cNvPr>
          <p:cNvCxnSpPr/>
          <p:nvPr/>
        </p:nvCxnSpPr>
        <p:spPr>
          <a:xfrm>
            <a:off x="42729" y="5178752"/>
            <a:ext cx="9144000" cy="0"/>
          </a:xfrm>
          <a:prstGeom prst="line">
            <a:avLst/>
          </a:prstGeom>
          <a:ln w="12700">
            <a:solidFill>
              <a:srgbClr val="C6B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5B2F47-3D38-4792-BF57-0E0B52314EAE}"/>
              </a:ext>
            </a:extLst>
          </p:cNvPr>
          <p:cNvCxnSpPr/>
          <p:nvPr/>
        </p:nvCxnSpPr>
        <p:spPr>
          <a:xfrm>
            <a:off x="0" y="634670"/>
            <a:ext cx="9144000" cy="0"/>
          </a:xfrm>
          <a:prstGeom prst="line">
            <a:avLst/>
          </a:prstGeom>
          <a:ln w="12700">
            <a:solidFill>
              <a:srgbClr val="C6B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3676613-484A-49F7-99B2-FE9393876AF8}"/>
              </a:ext>
            </a:extLst>
          </p:cNvPr>
          <p:cNvSpPr txBox="1"/>
          <p:nvPr/>
        </p:nvSpPr>
        <p:spPr>
          <a:xfrm>
            <a:off x="0" y="1061055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He suffered that all men might be made free from sin                               (1 Timothy 2:4; 2 Peter 3:9)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Salvation is only through Jesus                                             (2 Timothy 1:10; Hebrews 2:9)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Will you give your life to Jesus?</a:t>
            </a:r>
          </a:p>
        </p:txBody>
      </p:sp>
    </p:spTree>
    <p:extLst>
      <p:ext uri="{BB962C8B-B14F-4D97-AF65-F5344CB8AC3E}">
        <p14:creationId xmlns:p14="http://schemas.microsoft.com/office/powerpoint/2010/main" val="286594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</TotalTime>
  <Words>187</Words>
  <Application>Microsoft Office PowerPoint</Application>
  <PresentationFormat>On-screen Show (4:3)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Wingdings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</dc:creator>
  <cp:lastModifiedBy>Charles Willis</cp:lastModifiedBy>
  <cp:revision>19</cp:revision>
  <dcterms:created xsi:type="dcterms:W3CDTF">2017-09-11T14:49:06Z</dcterms:created>
  <dcterms:modified xsi:type="dcterms:W3CDTF">2024-07-29T15:33:45Z</dcterms:modified>
</cp:coreProperties>
</file>